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71" r:id="rId12"/>
    <p:sldId id="272" r:id="rId13"/>
    <p:sldId id="273" r:id="rId14"/>
    <p:sldId id="274" r:id="rId15"/>
    <p:sldId id="25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7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D501C9-36C5-4034-88B0-5CD879311DEC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A70C56-4A01-4B07-AA34-8E80110D7034}">
      <dgm:prSet phldrT="[Текст]"/>
      <dgm:spPr/>
      <dgm:t>
        <a:bodyPr/>
        <a:lstStyle/>
        <a:p>
          <a:r>
            <a:rPr lang="ru-RU" dirty="0"/>
            <a:t>Свобода </a:t>
          </a:r>
        </a:p>
      </dgm:t>
    </dgm:pt>
    <dgm:pt modelId="{FD18CBC4-2ED0-4D55-8176-BB2857ED1AAE}" type="parTrans" cxnId="{5345D5D4-E4FB-4798-ABCD-9D1881C18610}">
      <dgm:prSet/>
      <dgm:spPr/>
      <dgm:t>
        <a:bodyPr/>
        <a:lstStyle/>
        <a:p>
          <a:endParaRPr lang="ru-RU"/>
        </a:p>
      </dgm:t>
    </dgm:pt>
    <dgm:pt modelId="{D99653EC-F597-458D-9328-3E64F33AC15E}" type="sibTrans" cxnId="{5345D5D4-E4FB-4798-ABCD-9D1881C18610}">
      <dgm:prSet/>
      <dgm:spPr/>
      <dgm:t>
        <a:bodyPr/>
        <a:lstStyle/>
        <a:p>
          <a:endParaRPr lang="ru-RU"/>
        </a:p>
      </dgm:t>
    </dgm:pt>
    <dgm:pt modelId="{3B15C248-7B8F-478D-AF21-BEF1B60C5B58}">
      <dgm:prSet phldrT="[Текст]"/>
      <dgm:spPr/>
      <dgm:t>
        <a:bodyPr/>
        <a:lstStyle/>
        <a:p>
          <a:r>
            <a:rPr lang="ru-RU" dirty="0"/>
            <a:t>Терпимость</a:t>
          </a:r>
        </a:p>
      </dgm:t>
    </dgm:pt>
    <dgm:pt modelId="{14C0E640-9C34-465A-972D-2FC826F8F663}" type="parTrans" cxnId="{FF4533B1-7AFE-4A0E-BE78-07A1C650E114}">
      <dgm:prSet/>
      <dgm:spPr/>
      <dgm:t>
        <a:bodyPr/>
        <a:lstStyle/>
        <a:p>
          <a:endParaRPr lang="ru-RU"/>
        </a:p>
      </dgm:t>
    </dgm:pt>
    <dgm:pt modelId="{4F689AB1-99DB-4B2D-9F47-B60661C8A9A6}" type="sibTrans" cxnId="{FF4533B1-7AFE-4A0E-BE78-07A1C650E114}">
      <dgm:prSet/>
      <dgm:spPr/>
      <dgm:t>
        <a:bodyPr/>
        <a:lstStyle/>
        <a:p>
          <a:endParaRPr lang="ru-RU"/>
        </a:p>
      </dgm:t>
    </dgm:pt>
    <dgm:pt modelId="{31A25DB1-DB39-4046-B30F-A6E3D913A6CC}">
      <dgm:prSet phldrT="[Текст]"/>
      <dgm:spPr/>
      <dgm:t>
        <a:bodyPr/>
        <a:lstStyle/>
        <a:p>
          <a:r>
            <a:rPr lang="ru-RU" dirty="0"/>
            <a:t>Тактичность</a:t>
          </a:r>
        </a:p>
      </dgm:t>
    </dgm:pt>
    <dgm:pt modelId="{06DC3B84-5E78-48C3-9C7B-33FCF427B80D}" type="parTrans" cxnId="{850CFD83-8F6D-4512-BE3C-6A16184BE1FE}">
      <dgm:prSet/>
      <dgm:spPr/>
      <dgm:t>
        <a:bodyPr/>
        <a:lstStyle/>
        <a:p>
          <a:endParaRPr lang="ru-RU"/>
        </a:p>
      </dgm:t>
    </dgm:pt>
    <dgm:pt modelId="{CDF71779-61DE-430C-98B4-5936A7EF8EA6}" type="sibTrans" cxnId="{850CFD83-8F6D-4512-BE3C-6A16184BE1FE}">
      <dgm:prSet/>
      <dgm:spPr/>
      <dgm:t>
        <a:bodyPr/>
        <a:lstStyle/>
        <a:p>
          <a:endParaRPr lang="ru-RU"/>
        </a:p>
      </dgm:t>
    </dgm:pt>
    <dgm:pt modelId="{B83DDC89-7853-4F20-AC86-4AA524188AEA}">
      <dgm:prSet phldrT="[Текст]"/>
      <dgm:spPr/>
      <dgm:t>
        <a:bodyPr/>
        <a:lstStyle/>
        <a:p>
          <a:r>
            <a:rPr lang="ru-RU" dirty="0"/>
            <a:t>Справедливость</a:t>
          </a:r>
        </a:p>
      </dgm:t>
    </dgm:pt>
    <dgm:pt modelId="{80A3BD98-857A-41B5-99FE-412BBC747F3E}" type="parTrans" cxnId="{5A010CE3-DCBF-44BA-AB3D-CE9063CF3362}">
      <dgm:prSet/>
      <dgm:spPr/>
      <dgm:t>
        <a:bodyPr/>
        <a:lstStyle/>
        <a:p>
          <a:endParaRPr lang="ru-RU"/>
        </a:p>
      </dgm:t>
    </dgm:pt>
    <dgm:pt modelId="{DA53FE2F-1886-4F4A-AA11-33E93DDFFB87}" type="sibTrans" cxnId="{5A010CE3-DCBF-44BA-AB3D-CE9063CF3362}">
      <dgm:prSet/>
      <dgm:spPr/>
      <dgm:t>
        <a:bodyPr/>
        <a:lstStyle/>
        <a:p>
          <a:endParaRPr lang="ru-RU"/>
        </a:p>
      </dgm:t>
    </dgm:pt>
    <dgm:pt modelId="{CA1E4929-24AF-433C-973D-0E2A25FCF4FE}">
      <dgm:prSet phldrT="[Текст]"/>
      <dgm:spPr/>
      <dgm:t>
        <a:bodyPr/>
        <a:lstStyle/>
        <a:p>
          <a:r>
            <a:rPr lang="ru-RU" dirty="0"/>
            <a:t>Деликатность</a:t>
          </a:r>
        </a:p>
      </dgm:t>
    </dgm:pt>
    <dgm:pt modelId="{250C1CD8-F89E-4E93-B35F-55A4819FB8B4}" type="parTrans" cxnId="{2D2839B0-9B99-41CE-AE1B-A2FD6075E2CB}">
      <dgm:prSet/>
      <dgm:spPr/>
      <dgm:t>
        <a:bodyPr/>
        <a:lstStyle/>
        <a:p>
          <a:endParaRPr lang="ru-RU"/>
        </a:p>
      </dgm:t>
    </dgm:pt>
    <dgm:pt modelId="{4C2DED8C-8743-4A9E-AE60-77699DC805A9}" type="sibTrans" cxnId="{2D2839B0-9B99-41CE-AE1B-A2FD6075E2CB}">
      <dgm:prSet/>
      <dgm:spPr/>
      <dgm:t>
        <a:bodyPr/>
        <a:lstStyle/>
        <a:p>
          <a:endParaRPr lang="ru-RU"/>
        </a:p>
      </dgm:t>
    </dgm:pt>
    <dgm:pt modelId="{C658E7CB-2598-48D6-BE22-58BEE19EEDBF}" type="pres">
      <dgm:prSet presAssocID="{60D501C9-36C5-4034-88B0-5CD879311DEC}" presName="diagram" presStyleCnt="0">
        <dgm:presLayoutVars>
          <dgm:dir/>
          <dgm:resizeHandles val="exact"/>
        </dgm:presLayoutVars>
      </dgm:prSet>
      <dgm:spPr/>
    </dgm:pt>
    <dgm:pt modelId="{4A5D8B92-2BF5-457C-8718-776D381266EA}" type="pres">
      <dgm:prSet presAssocID="{2BA70C56-4A01-4B07-AA34-8E80110D7034}" presName="node" presStyleLbl="node1" presStyleIdx="0" presStyleCnt="5">
        <dgm:presLayoutVars>
          <dgm:bulletEnabled val="1"/>
        </dgm:presLayoutVars>
      </dgm:prSet>
      <dgm:spPr/>
    </dgm:pt>
    <dgm:pt modelId="{D9C9788A-7C6F-46AA-99E4-1FEE9CED97BF}" type="pres">
      <dgm:prSet presAssocID="{D99653EC-F597-458D-9328-3E64F33AC15E}" presName="sibTrans" presStyleLbl="sibTrans2D1" presStyleIdx="0" presStyleCnt="4"/>
      <dgm:spPr/>
    </dgm:pt>
    <dgm:pt modelId="{AD37AF60-47CC-41A8-B088-2403DFA92FCF}" type="pres">
      <dgm:prSet presAssocID="{D99653EC-F597-458D-9328-3E64F33AC15E}" presName="connectorText" presStyleLbl="sibTrans2D1" presStyleIdx="0" presStyleCnt="4"/>
      <dgm:spPr/>
    </dgm:pt>
    <dgm:pt modelId="{4FBBD963-8E42-4093-935E-2B885004862E}" type="pres">
      <dgm:prSet presAssocID="{3B15C248-7B8F-478D-AF21-BEF1B60C5B58}" presName="node" presStyleLbl="node1" presStyleIdx="1" presStyleCnt="5">
        <dgm:presLayoutVars>
          <dgm:bulletEnabled val="1"/>
        </dgm:presLayoutVars>
      </dgm:prSet>
      <dgm:spPr/>
    </dgm:pt>
    <dgm:pt modelId="{3AED6591-30F2-4819-8EF8-CEE9645AD2F7}" type="pres">
      <dgm:prSet presAssocID="{4F689AB1-99DB-4B2D-9F47-B60661C8A9A6}" presName="sibTrans" presStyleLbl="sibTrans2D1" presStyleIdx="1" presStyleCnt="4"/>
      <dgm:spPr/>
    </dgm:pt>
    <dgm:pt modelId="{C3522657-8CA6-4678-A65F-5978157D9BB9}" type="pres">
      <dgm:prSet presAssocID="{4F689AB1-99DB-4B2D-9F47-B60661C8A9A6}" presName="connectorText" presStyleLbl="sibTrans2D1" presStyleIdx="1" presStyleCnt="4"/>
      <dgm:spPr/>
    </dgm:pt>
    <dgm:pt modelId="{CC65357A-B50F-4C67-BD7D-7098C8906904}" type="pres">
      <dgm:prSet presAssocID="{31A25DB1-DB39-4046-B30F-A6E3D913A6CC}" presName="node" presStyleLbl="node1" presStyleIdx="2" presStyleCnt="5">
        <dgm:presLayoutVars>
          <dgm:bulletEnabled val="1"/>
        </dgm:presLayoutVars>
      </dgm:prSet>
      <dgm:spPr/>
    </dgm:pt>
    <dgm:pt modelId="{62E180C5-FC18-4534-BB4C-B8025A5C79A5}" type="pres">
      <dgm:prSet presAssocID="{CDF71779-61DE-430C-98B4-5936A7EF8EA6}" presName="sibTrans" presStyleLbl="sibTrans2D1" presStyleIdx="2" presStyleCnt="4"/>
      <dgm:spPr/>
    </dgm:pt>
    <dgm:pt modelId="{6A0ECE99-7608-4457-8C70-E0390A5AAE81}" type="pres">
      <dgm:prSet presAssocID="{CDF71779-61DE-430C-98B4-5936A7EF8EA6}" presName="connectorText" presStyleLbl="sibTrans2D1" presStyleIdx="2" presStyleCnt="4"/>
      <dgm:spPr/>
    </dgm:pt>
    <dgm:pt modelId="{556F5480-D12B-409F-BFCF-A0B6F53C7125}" type="pres">
      <dgm:prSet presAssocID="{B83DDC89-7853-4F20-AC86-4AA524188AEA}" presName="node" presStyleLbl="node1" presStyleIdx="3" presStyleCnt="5">
        <dgm:presLayoutVars>
          <dgm:bulletEnabled val="1"/>
        </dgm:presLayoutVars>
      </dgm:prSet>
      <dgm:spPr/>
    </dgm:pt>
    <dgm:pt modelId="{C0F1A564-D21B-4AAA-A800-1A92FA01CA07}" type="pres">
      <dgm:prSet presAssocID="{DA53FE2F-1886-4F4A-AA11-33E93DDFFB87}" presName="sibTrans" presStyleLbl="sibTrans2D1" presStyleIdx="3" presStyleCnt="4"/>
      <dgm:spPr/>
    </dgm:pt>
    <dgm:pt modelId="{54AB6AB7-F813-4465-94A3-3FEDC8BF9E23}" type="pres">
      <dgm:prSet presAssocID="{DA53FE2F-1886-4F4A-AA11-33E93DDFFB87}" presName="connectorText" presStyleLbl="sibTrans2D1" presStyleIdx="3" presStyleCnt="4"/>
      <dgm:spPr/>
    </dgm:pt>
    <dgm:pt modelId="{66F19DF9-E9F1-41F4-B79C-9D70060DD6A4}" type="pres">
      <dgm:prSet presAssocID="{CA1E4929-24AF-433C-973D-0E2A25FCF4FE}" presName="node" presStyleLbl="node1" presStyleIdx="4" presStyleCnt="5">
        <dgm:presLayoutVars>
          <dgm:bulletEnabled val="1"/>
        </dgm:presLayoutVars>
      </dgm:prSet>
      <dgm:spPr/>
    </dgm:pt>
  </dgm:ptLst>
  <dgm:cxnLst>
    <dgm:cxn modelId="{30A2B108-5016-496D-BC4B-B650B3354470}" type="presOf" srcId="{CA1E4929-24AF-433C-973D-0E2A25FCF4FE}" destId="{66F19DF9-E9F1-41F4-B79C-9D70060DD6A4}" srcOrd="0" destOrd="0" presId="urn:microsoft.com/office/officeart/2005/8/layout/process5"/>
    <dgm:cxn modelId="{18720E0D-EDBD-4F0C-9FE6-684B7517F012}" type="presOf" srcId="{D99653EC-F597-458D-9328-3E64F33AC15E}" destId="{D9C9788A-7C6F-46AA-99E4-1FEE9CED97BF}" srcOrd="0" destOrd="0" presId="urn:microsoft.com/office/officeart/2005/8/layout/process5"/>
    <dgm:cxn modelId="{45E6BF21-D9DA-4E53-8D29-DD2D680F3B12}" type="presOf" srcId="{B83DDC89-7853-4F20-AC86-4AA524188AEA}" destId="{556F5480-D12B-409F-BFCF-A0B6F53C7125}" srcOrd="0" destOrd="0" presId="urn:microsoft.com/office/officeart/2005/8/layout/process5"/>
    <dgm:cxn modelId="{E8F54B5C-5E47-430F-BB0F-C7FA7D1DBEE1}" type="presOf" srcId="{CDF71779-61DE-430C-98B4-5936A7EF8EA6}" destId="{6A0ECE99-7608-4457-8C70-E0390A5AAE81}" srcOrd="1" destOrd="0" presId="urn:microsoft.com/office/officeart/2005/8/layout/process5"/>
    <dgm:cxn modelId="{61AC505D-FEEB-4550-877C-94264A869739}" type="presOf" srcId="{D99653EC-F597-458D-9328-3E64F33AC15E}" destId="{AD37AF60-47CC-41A8-B088-2403DFA92FCF}" srcOrd="1" destOrd="0" presId="urn:microsoft.com/office/officeart/2005/8/layout/process5"/>
    <dgm:cxn modelId="{AA84CA41-14D2-4ECA-B398-2FAA355DD982}" type="presOf" srcId="{60D501C9-36C5-4034-88B0-5CD879311DEC}" destId="{C658E7CB-2598-48D6-BE22-58BEE19EEDBF}" srcOrd="0" destOrd="0" presId="urn:microsoft.com/office/officeart/2005/8/layout/process5"/>
    <dgm:cxn modelId="{6359634A-4D89-4D6B-BC7D-550699658586}" type="presOf" srcId="{DA53FE2F-1886-4F4A-AA11-33E93DDFFB87}" destId="{C0F1A564-D21B-4AAA-A800-1A92FA01CA07}" srcOrd="0" destOrd="0" presId="urn:microsoft.com/office/officeart/2005/8/layout/process5"/>
    <dgm:cxn modelId="{BF98694F-71EA-4C28-BAC5-CD077C50620A}" type="presOf" srcId="{4F689AB1-99DB-4B2D-9F47-B60661C8A9A6}" destId="{3AED6591-30F2-4819-8EF8-CEE9645AD2F7}" srcOrd="0" destOrd="0" presId="urn:microsoft.com/office/officeart/2005/8/layout/process5"/>
    <dgm:cxn modelId="{E51CE051-2B55-4CCE-8A57-9A227C69B987}" type="presOf" srcId="{DA53FE2F-1886-4F4A-AA11-33E93DDFFB87}" destId="{54AB6AB7-F813-4465-94A3-3FEDC8BF9E23}" srcOrd="1" destOrd="0" presId="urn:microsoft.com/office/officeart/2005/8/layout/process5"/>
    <dgm:cxn modelId="{850CFD83-8F6D-4512-BE3C-6A16184BE1FE}" srcId="{60D501C9-36C5-4034-88B0-5CD879311DEC}" destId="{31A25DB1-DB39-4046-B30F-A6E3D913A6CC}" srcOrd="2" destOrd="0" parTransId="{06DC3B84-5E78-48C3-9C7B-33FCF427B80D}" sibTransId="{CDF71779-61DE-430C-98B4-5936A7EF8EA6}"/>
    <dgm:cxn modelId="{AE646189-6DBD-4A16-98BE-9D58882E2E7F}" type="presOf" srcId="{3B15C248-7B8F-478D-AF21-BEF1B60C5B58}" destId="{4FBBD963-8E42-4093-935E-2B885004862E}" srcOrd="0" destOrd="0" presId="urn:microsoft.com/office/officeart/2005/8/layout/process5"/>
    <dgm:cxn modelId="{964F609F-9994-4627-A310-37646380441E}" type="presOf" srcId="{2BA70C56-4A01-4B07-AA34-8E80110D7034}" destId="{4A5D8B92-2BF5-457C-8718-776D381266EA}" srcOrd="0" destOrd="0" presId="urn:microsoft.com/office/officeart/2005/8/layout/process5"/>
    <dgm:cxn modelId="{7B4C04A6-B528-4859-9E94-C9F9BE025655}" type="presOf" srcId="{CDF71779-61DE-430C-98B4-5936A7EF8EA6}" destId="{62E180C5-FC18-4534-BB4C-B8025A5C79A5}" srcOrd="0" destOrd="0" presId="urn:microsoft.com/office/officeart/2005/8/layout/process5"/>
    <dgm:cxn modelId="{2D2839B0-9B99-41CE-AE1B-A2FD6075E2CB}" srcId="{60D501C9-36C5-4034-88B0-5CD879311DEC}" destId="{CA1E4929-24AF-433C-973D-0E2A25FCF4FE}" srcOrd="4" destOrd="0" parTransId="{250C1CD8-F89E-4E93-B35F-55A4819FB8B4}" sibTransId="{4C2DED8C-8743-4A9E-AE60-77699DC805A9}"/>
    <dgm:cxn modelId="{FF4533B1-7AFE-4A0E-BE78-07A1C650E114}" srcId="{60D501C9-36C5-4034-88B0-5CD879311DEC}" destId="{3B15C248-7B8F-478D-AF21-BEF1B60C5B58}" srcOrd="1" destOrd="0" parTransId="{14C0E640-9C34-465A-972D-2FC826F8F663}" sibTransId="{4F689AB1-99DB-4B2D-9F47-B60661C8A9A6}"/>
    <dgm:cxn modelId="{E53196BA-71A3-4CEC-A6A7-0140129E945E}" type="presOf" srcId="{31A25DB1-DB39-4046-B30F-A6E3D913A6CC}" destId="{CC65357A-B50F-4C67-BD7D-7098C8906904}" srcOrd="0" destOrd="0" presId="urn:microsoft.com/office/officeart/2005/8/layout/process5"/>
    <dgm:cxn modelId="{5345D5D4-E4FB-4798-ABCD-9D1881C18610}" srcId="{60D501C9-36C5-4034-88B0-5CD879311DEC}" destId="{2BA70C56-4A01-4B07-AA34-8E80110D7034}" srcOrd="0" destOrd="0" parTransId="{FD18CBC4-2ED0-4D55-8176-BB2857ED1AAE}" sibTransId="{D99653EC-F597-458D-9328-3E64F33AC15E}"/>
    <dgm:cxn modelId="{5A010CE3-DCBF-44BA-AB3D-CE9063CF3362}" srcId="{60D501C9-36C5-4034-88B0-5CD879311DEC}" destId="{B83DDC89-7853-4F20-AC86-4AA524188AEA}" srcOrd="3" destOrd="0" parTransId="{80A3BD98-857A-41B5-99FE-412BBC747F3E}" sibTransId="{DA53FE2F-1886-4F4A-AA11-33E93DDFFB87}"/>
    <dgm:cxn modelId="{47329DF9-2F36-444C-ADAC-FF5E4FB40367}" type="presOf" srcId="{4F689AB1-99DB-4B2D-9F47-B60661C8A9A6}" destId="{C3522657-8CA6-4678-A65F-5978157D9BB9}" srcOrd="1" destOrd="0" presId="urn:microsoft.com/office/officeart/2005/8/layout/process5"/>
    <dgm:cxn modelId="{A33D77DD-D0D3-4E4B-A7A9-0F9F48053D25}" type="presParOf" srcId="{C658E7CB-2598-48D6-BE22-58BEE19EEDBF}" destId="{4A5D8B92-2BF5-457C-8718-776D381266EA}" srcOrd="0" destOrd="0" presId="urn:microsoft.com/office/officeart/2005/8/layout/process5"/>
    <dgm:cxn modelId="{282FCCA8-0E48-4D1D-95EC-59D4AC6B5657}" type="presParOf" srcId="{C658E7CB-2598-48D6-BE22-58BEE19EEDBF}" destId="{D9C9788A-7C6F-46AA-99E4-1FEE9CED97BF}" srcOrd="1" destOrd="0" presId="urn:microsoft.com/office/officeart/2005/8/layout/process5"/>
    <dgm:cxn modelId="{CDB5A79A-E906-4B12-9D28-D6BF97D6FAD8}" type="presParOf" srcId="{D9C9788A-7C6F-46AA-99E4-1FEE9CED97BF}" destId="{AD37AF60-47CC-41A8-B088-2403DFA92FCF}" srcOrd="0" destOrd="0" presId="urn:microsoft.com/office/officeart/2005/8/layout/process5"/>
    <dgm:cxn modelId="{44F09317-642E-4DCA-80D6-6E7F3C5F253D}" type="presParOf" srcId="{C658E7CB-2598-48D6-BE22-58BEE19EEDBF}" destId="{4FBBD963-8E42-4093-935E-2B885004862E}" srcOrd="2" destOrd="0" presId="urn:microsoft.com/office/officeart/2005/8/layout/process5"/>
    <dgm:cxn modelId="{B7CCCA41-162B-46E6-BE9D-DB3D93A94B09}" type="presParOf" srcId="{C658E7CB-2598-48D6-BE22-58BEE19EEDBF}" destId="{3AED6591-30F2-4819-8EF8-CEE9645AD2F7}" srcOrd="3" destOrd="0" presId="urn:microsoft.com/office/officeart/2005/8/layout/process5"/>
    <dgm:cxn modelId="{31C74F66-52E3-4392-9796-9C1471097C02}" type="presParOf" srcId="{3AED6591-30F2-4819-8EF8-CEE9645AD2F7}" destId="{C3522657-8CA6-4678-A65F-5978157D9BB9}" srcOrd="0" destOrd="0" presId="urn:microsoft.com/office/officeart/2005/8/layout/process5"/>
    <dgm:cxn modelId="{6D1459DD-CBB2-41A9-9545-9A609808F843}" type="presParOf" srcId="{C658E7CB-2598-48D6-BE22-58BEE19EEDBF}" destId="{CC65357A-B50F-4C67-BD7D-7098C8906904}" srcOrd="4" destOrd="0" presId="urn:microsoft.com/office/officeart/2005/8/layout/process5"/>
    <dgm:cxn modelId="{23C65966-532C-4D5C-88FD-3403F8B04304}" type="presParOf" srcId="{C658E7CB-2598-48D6-BE22-58BEE19EEDBF}" destId="{62E180C5-FC18-4534-BB4C-B8025A5C79A5}" srcOrd="5" destOrd="0" presId="urn:microsoft.com/office/officeart/2005/8/layout/process5"/>
    <dgm:cxn modelId="{B86B24D7-7C14-4163-979E-A4AABFA10CDA}" type="presParOf" srcId="{62E180C5-FC18-4534-BB4C-B8025A5C79A5}" destId="{6A0ECE99-7608-4457-8C70-E0390A5AAE81}" srcOrd="0" destOrd="0" presId="urn:microsoft.com/office/officeart/2005/8/layout/process5"/>
    <dgm:cxn modelId="{863952CE-78AE-4CBD-84F7-4D57C58F8337}" type="presParOf" srcId="{C658E7CB-2598-48D6-BE22-58BEE19EEDBF}" destId="{556F5480-D12B-409F-BFCF-A0B6F53C7125}" srcOrd="6" destOrd="0" presId="urn:microsoft.com/office/officeart/2005/8/layout/process5"/>
    <dgm:cxn modelId="{801C0AA5-6382-4AF3-B1BB-CD432AEC0AFB}" type="presParOf" srcId="{C658E7CB-2598-48D6-BE22-58BEE19EEDBF}" destId="{C0F1A564-D21B-4AAA-A800-1A92FA01CA07}" srcOrd="7" destOrd="0" presId="urn:microsoft.com/office/officeart/2005/8/layout/process5"/>
    <dgm:cxn modelId="{17528FBA-F288-4234-A19A-A8706D0C31EF}" type="presParOf" srcId="{C0F1A564-D21B-4AAA-A800-1A92FA01CA07}" destId="{54AB6AB7-F813-4465-94A3-3FEDC8BF9E23}" srcOrd="0" destOrd="0" presId="urn:microsoft.com/office/officeart/2005/8/layout/process5"/>
    <dgm:cxn modelId="{2642ECA9-0C3D-4F18-B789-8E0F21E61405}" type="presParOf" srcId="{C658E7CB-2598-48D6-BE22-58BEE19EEDBF}" destId="{66F19DF9-E9F1-41F4-B79C-9D70060DD6A4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955C33-93CB-47A7-A4B8-5F8531C738E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5A0BCB-360D-401C-8E32-33046573C44F}">
      <dgm:prSet phldrT="[Текст]" custT="1"/>
      <dgm:spPr/>
      <dgm:t>
        <a:bodyPr/>
        <a:lstStyle/>
        <a:p>
          <a:r>
            <a:rPr lang="ru-RU" sz="2000" dirty="0"/>
            <a:t>Критикуйте действия и поступки, а не личность человека</a:t>
          </a:r>
        </a:p>
      </dgm:t>
    </dgm:pt>
    <dgm:pt modelId="{5314FA5C-5D5A-47B3-8ECA-9BC0CEA2FA4E}" type="parTrans" cxnId="{5A14CB4A-3F6F-4550-8BFC-12177CB4EADA}">
      <dgm:prSet/>
      <dgm:spPr/>
      <dgm:t>
        <a:bodyPr/>
        <a:lstStyle/>
        <a:p>
          <a:endParaRPr lang="ru-RU"/>
        </a:p>
      </dgm:t>
    </dgm:pt>
    <dgm:pt modelId="{914439F2-3B8E-4EBF-964E-7423EE062F5F}" type="sibTrans" cxnId="{5A14CB4A-3F6F-4550-8BFC-12177CB4EADA}">
      <dgm:prSet/>
      <dgm:spPr/>
      <dgm:t>
        <a:bodyPr/>
        <a:lstStyle/>
        <a:p>
          <a:endParaRPr lang="ru-RU"/>
        </a:p>
      </dgm:t>
    </dgm:pt>
    <dgm:pt modelId="{3055D7EB-5BA4-43DA-847B-D1D241AA78D7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 sz="1200" dirty="0"/>
        </a:p>
      </dgm:t>
    </dgm:pt>
    <dgm:pt modelId="{0A4B8B4A-993E-435B-8E7D-C09B781DEF8E}" type="parTrans" cxnId="{90B7D7E7-00DD-4D50-831B-D7DD3BBDC587}">
      <dgm:prSet/>
      <dgm:spPr/>
      <dgm:t>
        <a:bodyPr/>
        <a:lstStyle/>
        <a:p>
          <a:endParaRPr lang="ru-RU"/>
        </a:p>
      </dgm:t>
    </dgm:pt>
    <dgm:pt modelId="{4299BA4F-471A-4398-84FA-525F580CFA7F}" type="sibTrans" cxnId="{90B7D7E7-00DD-4D50-831B-D7DD3BBDC587}">
      <dgm:prSet/>
      <dgm:spPr/>
      <dgm:t>
        <a:bodyPr/>
        <a:lstStyle/>
        <a:p>
          <a:endParaRPr lang="ru-RU"/>
        </a:p>
      </dgm:t>
    </dgm:pt>
    <dgm:pt modelId="{F60FDFEA-935C-4AAA-A56A-E504E34AE178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 sz="1800" dirty="0"/>
        </a:p>
      </dgm:t>
    </dgm:pt>
    <dgm:pt modelId="{276DDE3A-7FE6-4BA8-A92F-917319C2EF89}" type="parTrans" cxnId="{D0B71F08-6811-490E-9439-25B64C42F170}">
      <dgm:prSet/>
      <dgm:spPr/>
      <dgm:t>
        <a:bodyPr/>
        <a:lstStyle/>
        <a:p>
          <a:endParaRPr lang="ru-RU"/>
        </a:p>
      </dgm:t>
    </dgm:pt>
    <dgm:pt modelId="{E0A0C9B3-BA44-419C-AB4B-7843F30B6A10}" type="sibTrans" cxnId="{D0B71F08-6811-490E-9439-25B64C42F170}">
      <dgm:prSet/>
      <dgm:spPr/>
      <dgm:t>
        <a:bodyPr/>
        <a:lstStyle/>
        <a:p>
          <a:endParaRPr lang="ru-RU"/>
        </a:p>
      </dgm:t>
    </dgm:pt>
    <dgm:pt modelId="{7BC0889B-8620-49DB-8653-482999CBBD32}">
      <dgm:prSet phldrT="[Текст]" custT="1"/>
      <dgm:spPr/>
      <dgm:t>
        <a:bodyPr/>
        <a:lstStyle/>
        <a:p>
          <a:r>
            <a:rPr lang="ru-RU" sz="2200" dirty="0"/>
            <a:t>Укрепляйте у подчиненного чувство собственного достоинства</a:t>
          </a:r>
        </a:p>
      </dgm:t>
    </dgm:pt>
    <dgm:pt modelId="{C14883B6-5EE3-418F-92A1-4829F2D1E2A3}" type="parTrans" cxnId="{64826B57-35BF-4B3B-8050-3C7877493C65}">
      <dgm:prSet/>
      <dgm:spPr/>
      <dgm:t>
        <a:bodyPr/>
        <a:lstStyle/>
        <a:p>
          <a:endParaRPr lang="ru-RU"/>
        </a:p>
      </dgm:t>
    </dgm:pt>
    <dgm:pt modelId="{A0D5FEDF-0B09-49A0-89FC-18543FDDA007}" type="sibTrans" cxnId="{64826B57-35BF-4B3B-8050-3C7877493C65}">
      <dgm:prSet/>
      <dgm:spPr/>
      <dgm:t>
        <a:bodyPr/>
        <a:lstStyle/>
        <a:p>
          <a:endParaRPr lang="ru-RU"/>
        </a:p>
      </dgm:t>
    </dgm:pt>
    <dgm:pt modelId="{5DD43466-30D8-46B5-9F05-AD098ABA4EBA}">
      <dgm:prSet phldrT="[Текст]" custT="1"/>
      <dgm:spPr/>
      <dgm:t>
        <a:bodyPr/>
        <a:lstStyle/>
        <a:p>
          <a:r>
            <a:rPr lang="ru-RU" sz="2000" dirty="0"/>
            <a:t>Прием «бутерброда» </a:t>
          </a:r>
        </a:p>
      </dgm:t>
    </dgm:pt>
    <dgm:pt modelId="{877C09B7-BEA4-494E-8E57-384CBCBFE75D}" type="parTrans" cxnId="{4E0AEE9F-A2B5-4646-A799-62D52DDECD09}">
      <dgm:prSet/>
      <dgm:spPr/>
      <dgm:t>
        <a:bodyPr/>
        <a:lstStyle/>
        <a:p>
          <a:endParaRPr lang="ru-RU"/>
        </a:p>
      </dgm:t>
    </dgm:pt>
    <dgm:pt modelId="{7B5869D7-DBC6-4BE4-A5F4-77417DAF70C7}" type="sibTrans" cxnId="{4E0AEE9F-A2B5-4646-A799-62D52DDECD09}">
      <dgm:prSet/>
      <dgm:spPr/>
      <dgm:t>
        <a:bodyPr/>
        <a:lstStyle/>
        <a:p>
          <a:endParaRPr lang="ru-RU"/>
        </a:p>
      </dgm:t>
    </dgm:pt>
    <dgm:pt modelId="{3B98023C-CAE8-4B3B-B61D-C3F17302FDF9}">
      <dgm:prSet phldrT="[Текст]" custT="1"/>
      <dgm:spPr/>
      <dgm:t>
        <a:bodyPr/>
        <a:lstStyle/>
        <a:p>
          <a:r>
            <a:rPr lang="ru-RU" sz="2200" dirty="0"/>
            <a:t>Привилегии</a:t>
          </a:r>
        </a:p>
      </dgm:t>
    </dgm:pt>
    <dgm:pt modelId="{1C1D0828-C4BC-44DC-8163-A1CC7B92FCE2}" type="parTrans" cxnId="{806D6A2F-7264-45D9-A0BF-60D80971A5BA}">
      <dgm:prSet/>
      <dgm:spPr/>
      <dgm:t>
        <a:bodyPr/>
        <a:lstStyle/>
        <a:p>
          <a:endParaRPr lang="ru-RU"/>
        </a:p>
      </dgm:t>
    </dgm:pt>
    <dgm:pt modelId="{08EAF470-2732-4215-8FCD-363F981F1367}" type="sibTrans" cxnId="{806D6A2F-7264-45D9-A0BF-60D80971A5BA}">
      <dgm:prSet/>
      <dgm:spPr/>
      <dgm:t>
        <a:bodyPr/>
        <a:lstStyle/>
        <a:p>
          <a:endParaRPr lang="ru-RU"/>
        </a:p>
      </dgm:t>
    </dgm:pt>
    <dgm:pt modelId="{27EBBF36-BA7C-4F23-B3A2-5E610CC2029C}">
      <dgm:prSet phldrT="[Текст]" custT="1"/>
      <dgm:spPr/>
      <dgm:t>
        <a:bodyPr/>
        <a:lstStyle/>
        <a:p>
          <a:r>
            <a:rPr lang="ru-RU" sz="2200" dirty="0"/>
            <a:t>Доверяйте сотрудникам и признавайте собственные ошибки в работе</a:t>
          </a:r>
        </a:p>
      </dgm:t>
    </dgm:pt>
    <dgm:pt modelId="{4E25B281-8363-4E1A-9DC8-E5D5A7EA05C0}" type="parTrans" cxnId="{11492F5F-DD3F-4148-A2E8-312E81D2442F}">
      <dgm:prSet/>
      <dgm:spPr/>
      <dgm:t>
        <a:bodyPr/>
        <a:lstStyle/>
        <a:p>
          <a:endParaRPr lang="ru-RU"/>
        </a:p>
      </dgm:t>
    </dgm:pt>
    <dgm:pt modelId="{070EB9E9-7DAB-42E4-A568-8CB17F0982B1}" type="sibTrans" cxnId="{11492F5F-DD3F-4148-A2E8-312E81D2442F}">
      <dgm:prSet/>
      <dgm:spPr/>
      <dgm:t>
        <a:bodyPr/>
        <a:lstStyle/>
        <a:p>
          <a:endParaRPr lang="ru-RU"/>
        </a:p>
      </dgm:t>
    </dgm:pt>
    <dgm:pt modelId="{164B36BD-E49E-461C-B7FA-604C20840B1B}">
      <dgm:prSet phldrT="[Текст]" custT="1"/>
      <dgm:spPr/>
      <dgm:t>
        <a:bodyPr/>
        <a:lstStyle/>
        <a:p>
          <a:r>
            <a:rPr lang="ru-RU" sz="2200" dirty="0"/>
            <a:t>Защищайте своих подчиненных и будьте им преданными</a:t>
          </a:r>
        </a:p>
      </dgm:t>
    </dgm:pt>
    <dgm:pt modelId="{61321F4E-2015-44D5-A2E1-6B0A5E2D25BD}" type="parTrans" cxnId="{B81CDDB0-EF02-43FB-9F11-76C1954EF3AB}">
      <dgm:prSet/>
      <dgm:spPr/>
      <dgm:t>
        <a:bodyPr/>
        <a:lstStyle/>
        <a:p>
          <a:endParaRPr lang="ru-RU"/>
        </a:p>
      </dgm:t>
    </dgm:pt>
    <dgm:pt modelId="{A5F88CB6-300E-4F8A-927C-14016F89DFEE}" type="sibTrans" cxnId="{B81CDDB0-EF02-43FB-9F11-76C1954EF3AB}">
      <dgm:prSet/>
      <dgm:spPr/>
      <dgm:t>
        <a:bodyPr/>
        <a:lstStyle/>
        <a:p>
          <a:endParaRPr lang="ru-RU"/>
        </a:p>
      </dgm:t>
    </dgm:pt>
    <dgm:pt modelId="{EFB7F792-029C-4197-AE84-D2242F7F656F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 sz="1200" dirty="0"/>
        </a:p>
      </dgm:t>
    </dgm:pt>
    <dgm:pt modelId="{5AA44AAB-101D-464F-9B37-546B46E4F07A}" type="sibTrans" cxnId="{90A7DE37-8439-4004-8D7F-922DCEF5D97D}">
      <dgm:prSet/>
      <dgm:spPr/>
      <dgm:t>
        <a:bodyPr/>
        <a:lstStyle/>
        <a:p>
          <a:endParaRPr lang="ru-RU"/>
        </a:p>
      </dgm:t>
    </dgm:pt>
    <dgm:pt modelId="{4EC87A15-F28D-4403-BC3D-791120D15136}" type="parTrans" cxnId="{90A7DE37-8439-4004-8D7F-922DCEF5D97D}">
      <dgm:prSet/>
      <dgm:spPr/>
      <dgm:t>
        <a:bodyPr/>
        <a:lstStyle/>
        <a:p>
          <a:endParaRPr lang="ru-RU"/>
        </a:p>
      </dgm:t>
    </dgm:pt>
    <dgm:pt modelId="{E6EA6D03-E128-499E-B968-E60850216CAE}">
      <dgm:prSet phldrT="[Текст]" custT="1"/>
      <dgm:spPr/>
      <dgm:t>
        <a:bodyPr/>
        <a:lstStyle/>
        <a:p>
          <a:endParaRPr lang="ru-RU" sz="2200" dirty="0"/>
        </a:p>
      </dgm:t>
    </dgm:pt>
    <dgm:pt modelId="{2FD228DF-7F2C-4C67-940A-516D4D4F362B}" type="parTrans" cxnId="{451324B7-CE41-4947-9390-DFC30FCCB638}">
      <dgm:prSet/>
      <dgm:spPr/>
      <dgm:t>
        <a:bodyPr/>
        <a:lstStyle/>
        <a:p>
          <a:endParaRPr lang="ru-RU"/>
        </a:p>
      </dgm:t>
    </dgm:pt>
    <dgm:pt modelId="{86AE8A46-F8CF-4263-9662-9A0AC64BE22A}" type="sibTrans" cxnId="{451324B7-CE41-4947-9390-DFC30FCCB638}">
      <dgm:prSet/>
      <dgm:spPr/>
      <dgm:t>
        <a:bodyPr/>
        <a:lstStyle/>
        <a:p>
          <a:endParaRPr lang="ru-RU"/>
        </a:p>
      </dgm:t>
    </dgm:pt>
    <dgm:pt modelId="{B5303F49-A210-4509-A965-1A14EFFB32B2}">
      <dgm:prSet phldrT="[Текст]" custT="1"/>
      <dgm:spPr/>
      <dgm:t>
        <a:bodyPr/>
        <a:lstStyle/>
        <a:p>
          <a:endParaRPr lang="ru-RU" sz="2200" dirty="0"/>
        </a:p>
      </dgm:t>
    </dgm:pt>
    <dgm:pt modelId="{3A33C257-62D6-4311-90A3-44CD61534F1C}" type="parTrans" cxnId="{AC659348-5E4C-48CB-A110-A740C145C483}">
      <dgm:prSet/>
      <dgm:spPr/>
      <dgm:t>
        <a:bodyPr/>
        <a:lstStyle/>
        <a:p>
          <a:endParaRPr lang="ru-RU"/>
        </a:p>
      </dgm:t>
    </dgm:pt>
    <dgm:pt modelId="{B2B1EA10-9C98-4902-A605-BB81B9A45587}" type="sibTrans" cxnId="{AC659348-5E4C-48CB-A110-A740C145C483}">
      <dgm:prSet/>
      <dgm:spPr/>
      <dgm:t>
        <a:bodyPr/>
        <a:lstStyle/>
        <a:p>
          <a:endParaRPr lang="ru-RU"/>
        </a:p>
      </dgm:t>
    </dgm:pt>
    <dgm:pt modelId="{8DA7ED70-32CC-4FA0-A959-9F34E025E57E}">
      <dgm:prSet phldrT="[Текст]" custT="1"/>
      <dgm:spPr/>
      <dgm:t>
        <a:bodyPr/>
        <a:lstStyle/>
        <a:p>
          <a:r>
            <a:rPr lang="ru-RU" sz="2000" dirty="0"/>
            <a:t>Стремитесь превратить вашу организацию в сплоченный коллектив </a:t>
          </a:r>
        </a:p>
      </dgm:t>
    </dgm:pt>
    <dgm:pt modelId="{7991E7B2-74D7-44ED-A5D5-3B5158182744}" type="parTrans" cxnId="{1410172C-B965-4759-948A-A220BC7F130C}">
      <dgm:prSet/>
      <dgm:spPr/>
      <dgm:t>
        <a:bodyPr/>
        <a:lstStyle/>
        <a:p>
          <a:endParaRPr lang="ru-RU"/>
        </a:p>
      </dgm:t>
    </dgm:pt>
    <dgm:pt modelId="{D36E13B8-8FB6-4464-A550-8F97DF116638}" type="sibTrans" cxnId="{1410172C-B965-4759-948A-A220BC7F130C}">
      <dgm:prSet/>
      <dgm:spPr/>
      <dgm:t>
        <a:bodyPr/>
        <a:lstStyle/>
        <a:p>
          <a:endParaRPr lang="ru-RU"/>
        </a:p>
      </dgm:t>
    </dgm:pt>
    <dgm:pt modelId="{E53ABD56-2116-494D-B803-8C3D6A0DB050}">
      <dgm:prSet phldrT="[Текст]" custT="1"/>
      <dgm:spPr/>
      <dgm:t>
        <a:bodyPr/>
        <a:lstStyle/>
        <a:p>
          <a:r>
            <a:rPr lang="ru-RU" sz="2200" dirty="0"/>
            <a:t>Никогда не советуйте подчиненному, как поступать в личных делах</a:t>
          </a:r>
        </a:p>
      </dgm:t>
    </dgm:pt>
    <dgm:pt modelId="{9DBC8070-75DC-4FDE-93E6-6A7E63C9C661}" type="sibTrans" cxnId="{907E46FE-DF7A-44EE-9B98-583AFA1146F9}">
      <dgm:prSet/>
      <dgm:spPr/>
      <dgm:t>
        <a:bodyPr/>
        <a:lstStyle/>
        <a:p>
          <a:endParaRPr lang="ru-RU"/>
        </a:p>
      </dgm:t>
    </dgm:pt>
    <dgm:pt modelId="{90149257-0CF7-4DFC-BC38-30A0951D661C}" type="parTrans" cxnId="{907E46FE-DF7A-44EE-9B98-583AFA1146F9}">
      <dgm:prSet/>
      <dgm:spPr/>
      <dgm:t>
        <a:bodyPr/>
        <a:lstStyle/>
        <a:p>
          <a:endParaRPr lang="ru-RU"/>
        </a:p>
      </dgm:t>
    </dgm:pt>
    <dgm:pt modelId="{E9EE6A10-68D9-48EC-B049-8948CE5C5451}">
      <dgm:prSet phldrT="[Текст]" custT="1"/>
      <dgm:spPr/>
      <dgm:t>
        <a:bodyPr/>
        <a:lstStyle/>
        <a:p>
          <a:r>
            <a:rPr lang="ru-RU" sz="2200" dirty="0"/>
            <a:t>Не владение ситуацией</a:t>
          </a:r>
        </a:p>
      </dgm:t>
    </dgm:pt>
    <dgm:pt modelId="{11686EB6-A2D0-4136-BA2C-0C91FE04E4F5}" type="sibTrans" cxnId="{285F35D7-19D9-4ECF-99B5-D358A5B71568}">
      <dgm:prSet/>
      <dgm:spPr/>
      <dgm:t>
        <a:bodyPr/>
        <a:lstStyle/>
        <a:p>
          <a:endParaRPr lang="ru-RU"/>
        </a:p>
      </dgm:t>
    </dgm:pt>
    <dgm:pt modelId="{29AB6AF3-C652-46BC-9C9A-4E6E684FDE06}" type="parTrans" cxnId="{285F35D7-19D9-4ECF-99B5-D358A5B71568}">
      <dgm:prSet/>
      <dgm:spPr/>
      <dgm:t>
        <a:bodyPr/>
        <a:lstStyle/>
        <a:p>
          <a:endParaRPr lang="ru-RU"/>
        </a:p>
      </dgm:t>
    </dgm:pt>
    <dgm:pt modelId="{F6E39D20-5143-4BE9-9EB8-9F15B96B25BA}">
      <dgm:prSet phldrT="[Текст]" custT="1"/>
      <dgm:spPr/>
      <dgm:t>
        <a:bodyPr/>
        <a:lstStyle/>
        <a:p>
          <a:r>
            <a:rPr lang="ru-RU" sz="2200" dirty="0"/>
            <a:t>Принцип распределительной справедливости</a:t>
          </a:r>
        </a:p>
      </dgm:t>
    </dgm:pt>
    <dgm:pt modelId="{3A25043D-DA59-410C-8687-67D6CB09147E}" type="sibTrans" cxnId="{C601E62D-61C4-4439-AA12-D68AEAAF5D09}">
      <dgm:prSet/>
      <dgm:spPr/>
      <dgm:t>
        <a:bodyPr/>
        <a:lstStyle/>
        <a:p>
          <a:endParaRPr lang="ru-RU"/>
        </a:p>
      </dgm:t>
    </dgm:pt>
    <dgm:pt modelId="{C2D253B8-49A8-465D-A2DC-0CC537B9AB41}" type="parTrans" cxnId="{C601E62D-61C4-4439-AA12-D68AEAAF5D09}">
      <dgm:prSet/>
      <dgm:spPr/>
      <dgm:t>
        <a:bodyPr/>
        <a:lstStyle/>
        <a:p>
          <a:endParaRPr lang="ru-RU"/>
        </a:p>
      </dgm:t>
    </dgm:pt>
    <dgm:pt modelId="{103D8C1F-AE0A-4599-814F-6FE90D18825C}">
      <dgm:prSet phldrT="[Текст]" custT="1"/>
      <dgm:spPr/>
      <dgm:t>
        <a:bodyPr/>
        <a:lstStyle/>
        <a:p>
          <a:r>
            <a:rPr lang="ru-RU" sz="2200" dirty="0"/>
            <a:t>Поощряйте свой коллектив </a:t>
          </a:r>
        </a:p>
      </dgm:t>
    </dgm:pt>
    <dgm:pt modelId="{EC7AA981-32DF-41DF-B6F4-5E090F7AE533}" type="sibTrans" cxnId="{CCC7BFEC-A5F1-4825-A19D-3E0456A4F702}">
      <dgm:prSet/>
      <dgm:spPr/>
      <dgm:t>
        <a:bodyPr/>
        <a:lstStyle/>
        <a:p>
          <a:endParaRPr lang="ru-RU"/>
        </a:p>
      </dgm:t>
    </dgm:pt>
    <dgm:pt modelId="{702766A9-613F-41DF-8EF4-4EAA62F72190}" type="parTrans" cxnId="{CCC7BFEC-A5F1-4825-A19D-3E0456A4F702}">
      <dgm:prSet/>
      <dgm:spPr/>
      <dgm:t>
        <a:bodyPr/>
        <a:lstStyle/>
        <a:p>
          <a:endParaRPr lang="ru-RU"/>
        </a:p>
      </dgm:t>
    </dgm:pt>
    <dgm:pt modelId="{B08D2C70-1138-4A9C-8EE5-57EC0C34B012}">
      <dgm:prSet phldrT="[Текст]" custT="1"/>
      <dgm:spPr/>
      <dgm:t>
        <a:bodyPr/>
        <a:lstStyle/>
        <a:p>
          <a:r>
            <a:rPr lang="ru-RU" sz="2000" dirty="0"/>
            <a:t>Причины возникновении проблем</a:t>
          </a:r>
        </a:p>
      </dgm:t>
    </dgm:pt>
    <dgm:pt modelId="{2C2256ED-61D4-409F-A088-D651D19D347D}" type="parTrans" cxnId="{9144AB87-9DC6-4552-BA22-AA0BE9152698}">
      <dgm:prSet/>
      <dgm:spPr/>
      <dgm:t>
        <a:bodyPr/>
        <a:lstStyle/>
        <a:p>
          <a:endParaRPr lang="ru-RU"/>
        </a:p>
      </dgm:t>
    </dgm:pt>
    <dgm:pt modelId="{53525B1D-DD84-43C1-8052-836B43FEDFDB}" type="sibTrans" cxnId="{9144AB87-9DC6-4552-BA22-AA0BE9152698}">
      <dgm:prSet/>
      <dgm:spPr/>
      <dgm:t>
        <a:bodyPr/>
        <a:lstStyle/>
        <a:p>
          <a:endParaRPr lang="ru-RU"/>
        </a:p>
      </dgm:t>
    </dgm:pt>
    <dgm:pt modelId="{FEA64C03-FE84-488B-9724-705B754E3755}">
      <dgm:prSet phldrT="[Текст]" custT="1"/>
      <dgm:spPr/>
      <dgm:t>
        <a:bodyPr/>
        <a:lstStyle/>
        <a:p>
          <a:r>
            <a:rPr lang="ru-RU" sz="2000" dirty="0"/>
            <a:t>Замечание сотруднику должно соответствовать этическим нормам</a:t>
          </a:r>
        </a:p>
      </dgm:t>
    </dgm:pt>
    <dgm:pt modelId="{D9F39568-74AB-414F-89A4-9CD5D0A8DF91}" type="parTrans" cxnId="{15886B03-0C82-4AC7-8C6E-912A4D52B284}">
      <dgm:prSet/>
      <dgm:spPr/>
    </dgm:pt>
    <dgm:pt modelId="{63FB84D0-1521-4969-B19B-A7E7E3FE6E75}" type="sibTrans" cxnId="{15886B03-0C82-4AC7-8C6E-912A4D52B284}">
      <dgm:prSet/>
      <dgm:spPr/>
    </dgm:pt>
    <dgm:pt modelId="{66156886-87A0-4F3C-A602-DE2021B7449C}">
      <dgm:prSet phldrT="[Текст]" custT="1"/>
      <dgm:spPr/>
      <dgm:t>
        <a:bodyPr/>
        <a:lstStyle/>
        <a:p>
          <a:r>
            <a:rPr lang="ru-RU" sz="2000" dirty="0"/>
            <a:t>Невыполнение распоряжений</a:t>
          </a:r>
        </a:p>
      </dgm:t>
    </dgm:pt>
    <dgm:pt modelId="{E51001DD-C001-477A-9C05-983E13883979}" type="parTrans" cxnId="{71BFB0A8-1FB9-4898-AC88-1CDA793C2EE7}">
      <dgm:prSet/>
      <dgm:spPr/>
    </dgm:pt>
    <dgm:pt modelId="{99FB9B33-265A-4EC9-B630-5A9F32B241E8}" type="sibTrans" cxnId="{71BFB0A8-1FB9-4898-AC88-1CDA793C2EE7}">
      <dgm:prSet/>
      <dgm:spPr/>
    </dgm:pt>
    <dgm:pt modelId="{45CC5B3D-7E2C-4BEF-B14C-98F34B068419}" type="pres">
      <dgm:prSet presAssocID="{32955C33-93CB-47A7-A4B8-5F8531C738E7}" presName="Name0" presStyleCnt="0">
        <dgm:presLayoutVars>
          <dgm:dir/>
          <dgm:animLvl val="lvl"/>
          <dgm:resizeHandles val="exact"/>
        </dgm:presLayoutVars>
      </dgm:prSet>
      <dgm:spPr/>
    </dgm:pt>
    <dgm:pt modelId="{708A71C1-1EA6-490D-8516-5DCBA6D5420E}" type="pres">
      <dgm:prSet presAssocID="{EFB7F792-029C-4197-AE84-D2242F7F656F}" presName="composite" presStyleCnt="0"/>
      <dgm:spPr/>
    </dgm:pt>
    <dgm:pt modelId="{132461FC-9A1F-4322-B2C2-8E5FE2BEB11F}" type="pres">
      <dgm:prSet presAssocID="{EFB7F792-029C-4197-AE84-D2242F7F656F}" presName="parTx" presStyleLbl="alignNode1" presStyleIdx="0" presStyleCnt="3" custScaleY="100000">
        <dgm:presLayoutVars>
          <dgm:chMax val="0"/>
          <dgm:chPref val="0"/>
          <dgm:bulletEnabled val="1"/>
        </dgm:presLayoutVars>
      </dgm:prSet>
      <dgm:spPr/>
    </dgm:pt>
    <dgm:pt modelId="{D34F566F-56DE-45C1-BD7B-379A4BF73874}" type="pres">
      <dgm:prSet presAssocID="{EFB7F792-029C-4197-AE84-D2242F7F656F}" presName="desTx" presStyleLbl="alignAccFollowNode1" presStyleIdx="0" presStyleCnt="3">
        <dgm:presLayoutVars>
          <dgm:bulletEnabled val="1"/>
        </dgm:presLayoutVars>
      </dgm:prSet>
      <dgm:spPr/>
    </dgm:pt>
    <dgm:pt modelId="{F05BEEF3-D045-4C4E-A1FE-B636BF6D8BF7}" type="pres">
      <dgm:prSet presAssocID="{5AA44AAB-101D-464F-9B37-546B46E4F07A}" presName="space" presStyleCnt="0"/>
      <dgm:spPr/>
    </dgm:pt>
    <dgm:pt modelId="{66E1A58C-B2DB-470B-A8B2-A40BA82FCEFA}" type="pres">
      <dgm:prSet presAssocID="{3055D7EB-5BA4-43DA-847B-D1D241AA78D7}" presName="composite" presStyleCnt="0"/>
      <dgm:spPr/>
    </dgm:pt>
    <dgm:pt modelId="{6CB6D639-6BD6-4972-A40D-525996F1F412}" type="pres">
      <dgm:prSet presAssocID="{3055D7EB-5BA4-43DA-847B-D1D241AA78D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7D0B4AE-E456-4C2B-B92C-5AE7D2443C4D}" type="pres">
      <dgm:prSet presAssocID="{3055D7EB-5BA4-43DA-847B-D1D241AA78D7}" presName="desTx" presStyleLbl="alignAccFollowNode1" presStyleIdx="1" presStyleCnt="3">
        <dgm:presLayoutVars>
          <dgm:bulletEnabled val="1"/>
        </dgm:presLayoutVars>
      </dgm:prSet>
      <dgm:spPr/>
    </dgm:pt>
    <dgm:pt modelId="{9AB93B10-7ACD-447E-B738-0364ED3637E2}" type="pres">
      <dgm:prSet presAssocID="{4299BA4F-471A-4398-84FA-525F580CFA7F}" presName="space" presStyleCnt="0"/>
      <dgm:spPr/>
    </dgm:pt>
    <dgm:pt modelId="{47F7B00C-3A07-4E7D-8BA1-16751534E6F2}" type="pres">
      <dgm:prSet presAssocID="{F60FDFEA-935C-4AAA-A56A-E504E34AE178}" presName="composite" presStyleCnt="0"/>
      <dgm:spPr/>
    </dgm:pt>
    <dgm:pt modelId="{85D91D14-C3E4-4804-A8FF-7FCEB5AB62B4}" type="pres">
      <dgm:prSet presAssocID="{F60FDFEA-935C-4AAA-A56A-E504E34AE17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FB5AD5C-AC7E-42CD-9736-A4C5913BCCDF}" type="pres">
      <dgm:prSet presAssocID="{F60FDFEA-935C-4AAA-A56A-E504E34AE17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5886B03-0C82-4AC7-8C6E-912A4D52B284}" srcId="{EFB7F792-029C-4197-AE84-D2242F7F656F}" destId="{FEA64C03-FE84-488B-9724-705B754E3755}" srcOrd="3" destOrd="0" parTransId="{D9F39568-74AB-414F-89A4-9CD5D0A8DF91}" sibTransId="{63FB84D0-1521-4969-B19B-A7E7E3FE6E75}"/>
    <dgm:cxn modelId="{E36E2707-00D6-49D9-A69E-C8AB4F8174F3}" type="presOf" srcId="{8DA7ED70-32CC-4FA0-A959-9F34E025E57E}" destId="{D34F566F-56DE-45C1-BD7B-379A4BF73874}" srcOrd="0" destOrd="0" presId="urn:microsoft.com/office/officeart/2005/8/layout/hList1"/>
    <dgm:cxn modelId="{D0B71F08-6811-490E-9439-25B64C42F170}" srcId="{32955C33-93CB-47A7-A4B8-5F8531C738E7}" destId="{F60FDFEA-935C-4AAA-A56A-E504E34AE178}" srcOrd="2" destOrd="0" parTransId="{276DDE3A-7FE6-4BA8-A92F-917319C2EF89}" sibTransId="{E0A0C9B3-BA44-419C-AB4B-7843F30B6A10}"/>
    <dgm:cxn modelId="{C78FCD0C-43F4-4398-8AA4-EFB25635FF67}" type="presOf" srcId="{B5303F49-A210-4509-A965-1A14EFFB32B2}" destId="{DFB5AD5C-AC7E-42CD-9736-A4C5913BCCDF}" srcOrd="0" destOrd="0" presId="urn:microsoft.com/office/officeart/2005/8/layout/hList1"/>
    <dgm:cxn modelId="{F52D970F-4A37-4286-8F7A-DCDAEDF93B62}" type="presOf" srcId="{E6EA6D03-E128-499E-B968-E60850216CAE}" destId="{C7D0B4AE-E456-4C2B-B92C-5AE7D2443C4D}" srcOrd="0" destOrd="0" presId="urn:microsoft.com/office/officeart/2005/8/layout/hList1"/>
    <dgm:cxn modelId="{A138BD22-31CA-4FA0-B837-4BFC6645F4C2}" type="presOf" srcId="{66156886-87A0-4F3C-A602-DE2021B7449C}" destId="{D34F566F-56DE-45C1-BD7B-379A4BF73874}" srcOrd="0" destOrd="2" presId="urn:microsoft.com/office/officeart/2005/8/layout/hList1"/>
    <dgm:cxn modelId="{14773424-BABD-42B5-9BD0-B63DEB0C22E1}" type="presOf" srcId="{3055D7EB-5BA4-43DA-847B-D1D241AA78D7}" destId="{6CB6D639-6BD6-4972-A40D-525996F1F412}" srcOrd="0" destOrd="0" presId="urn:microsoft.com/office/officeart/2005/8/layout/hList1"/>
    <dgm:cxn modelId="{1410172C-B965-4759-948A-A220BC7F130C}" srcId="{EFB7F792-029C-4197-AE84-D2242F7F656F}" destId="{8DA7ED70-32CC-4FA0-A959-9F34E025E57E}" srcOrd="0" destOrd="0" parTransId="{7991E7B2-74D7-44ED-A5D5-3B5158182744}" sibTransId="{D36E13B8-8FB6-4464-A550-8F97DF116638}"/>
    <dgm:cxn modelId="{C601E62D-61C4-4439-AA12-D68AEAAF5D09}" srcId="{3055D7EB-5BA4-43DA-847B-D1D241AA78D7}" destId="{F6E39D20-5143-4BE9-9EB8-9F15B96B25BA}" srcOrd="3" destOrd="0" parTransId="{C2D253B8-49A8-465D-A2DC-0CC537B9AB41}" sibTransId="{3A25043D-DA59-410C-8687-67D6CB09147E}"/>
    <dgm:cxn modelId="{806D6A2F-7264-45D9-A0BF-60D80971A5BA}" srcId="{F60FDFEA-935C-4AAA-A56A-E504E34AE178}" destId="{3B98023C-CAE8-4B3B-B61D-C3F17302FDF9}" srcOrd="2" destOrd="0" parTransId="{1C1D0828-C4BC-44DC-8163-A1CC7B92FCE2}" sibTransId="{08EAF470-2732-4215-8FCD-363F981F1367}"/>
    <dgm:cxn modelId="{15AB8C36-08A8-49C8-9126-F6CBBEBC9B21}" type="presOf" srcId="{7BC0889B-8620-49DB-8653-482999CBBD32}" destId="{DFB5AD5C-AC7E-42CD-9736-A4C5913BCCDF}" srcOrd="0" destOrd="1" presId="urn:microsoft.com/office/officeart/2005/8/layout/hList1"/>
    <dgm:cxn modelId="{90A7DE37-8439-4004-8D7F-922DCEF5D97D}" srcId="{32955C33-93CB-47A7-A4B8-5F8531C738E7}" destId="{EFB7F792-029C-4197-AE84-D2242F7F656F}" srcOrd="0" destOrd="0" parTransId="{4EC87A15-F28D-4403-BC3D-791120D15136}" sibTransId="{5AA44AAB-101D-464F-9B37-546B46E4F07A}"/>
    <dgm:cxn modelId="{F30CB55E-57A2-4F0E-962D-58814C887290}" type="presOf" srcId="{164B36BD-E49E-461C-B7FA-604C20840B1B}" destId="{DFB5AD5C-AC7E-42CD-9736-A4C5913BCCDF}" srcOrd="0" destOrd="4" presId="urn:microsoft.com/office/officeart/2005/8/layout/hList1"/>
    <dgm:cxn modelId="{11492F5F-DD3F-4148-A2E8-312E81D2442F}" srcId="{F60FDFEA-935C-4AAA-A56A-E504E34AE178}" destId="{27EBBF36-BA7C-4F23-B3A2-5E610CC2029C}" srcOrd="3" destOrd="0" parTransId="{4E25B281-8363-4E1A-9DC8-E5D5A7EA05C0}" sibTransId="{070EB9E9-7DAB-42E4-A568-8CB17F0982B1}"/>
    <dgm:cxn modelId="{153E6E63-F5D0-4A79-AD93-C1D81E11FD06}" type="presOf" srcId="{E53ABD56-2116-494D-B803-8C3D6A0DB050}" destId="{C7D0B4AE-E456-4C2B-B92C-5AE7D2443C4D}" srcOrd="0" destOrd="1" presId="urn:microsoft.com/office/officeart/2005/8/layout/hList1"/>
    <dgm:cxn modelId="{AC659348-5E4C-48CB-A110-A740C145C483}" srcId="{F60FDFEA-935C-4AAA-A56A-E504E34AE178}" destId="{B5303F49-A210-4509-A965-1A14EFFB32B2}" srcOrd="0" destOrd="0" parTransId="{3A33C257-62D6-4311-90A3-44CD61534F1C}" sibTransId="{B2B1EA10-9C98-4902-A605-BB81B9A45587}"/>
    <dgm:cxn modelId="{5A14CB4A-3F6F-4550-8BFC-12177CB4EADA}" srcId="{EFB7F792-029C-4197-AE84-D2242F7F656F}" destId="{7B5A0BCB-360D-401C-8E32-33046573C44F}" srcOrd="4" destOrd="0" parTransId="{5314FA5C-5D5A-47B3-8ECA-9BC0CEA2FA4E}" sibTransId="{914439F2-3B8E-4EBF-964E-7423EE062F5F}"/>
    <dgm:cxn modelId="{242AFB52-F1F9-44C3-A321-D53B47592EF0}" type="presOf" srcId="{F6E39D20-5143-4BE9-9EB8-9F15B96B25BA}" destId="{C7D0B4AE-E456-4C2B-B92C-5AE7D2443C4D}" srcOrd="0" destOrd="3" presId="urn:microsoft.com/office/officeart/2005/8/layout/hList1"/>
    <dgm:cxn modelId="{64826B57-35BF-4B3B-8050-3C7877493C65}" srcId="{F60FDFEA-935C-4AAA-A56A-E504E34AE178}" destId="{7BC0889B-8620-49DB-8653-482999CBBD32}" srcOrd="1" destOrd="0" parTransId="{C14883B6-5EE3-418F-92A1-4829F2D1E2A3}" sibTransId="{A0D5FEDF-0B09-49A0-89FC-18543FDDA007}"/>
    <dgm:cxn modelId="{D708727F-0261-406E-97CE-68745CCD3287}" type="presOf" srcId="{E9EE6A10-68D9-48EC-B049-8948CE5C5451}" destId="{C7D0B4AE-E456-4C2B-B92C-5AE7D2443C4D}" srcOrd="0" destOrd="2" presId="urn:microsoft.com/office/officeart/2005/8/layout/hList1"/>
    <dgm:cxn modelId="{8F0AB586-4F03-4E13-B8F3-A34E9C2996F7}" type="presOf" srcId="{27EBBF36-BA7C-4F23-B3A2-5E610CC2029C}" destId="{DFB5AD5C-AC7E-42CD-9736-A4C5913BCCDF}" srcOrd="0" destOrd="3" presId="urn:microsoft.com/office/officeart/2005/8/layout/hList1"/>
    <dgm:cxn modelId="{9144AB87-9DC6-4552-BA22-AA0BE9152698}" srcId="{EFB7F792-029C-4197-AE84-D2242F7F656F}" destId="{B08D2C70-1138-4A9C-8EE5-57EC0C34B012}" srcOrd="1" destOrd="0" parTransId="{2C2256ED-61D4-409F-A088-D651D19D347D}" sibTransId="{53525B1D-DD84-43C1-8052-836B43FEDFDB}"/>
    <dgm:cxn modelId="{EC412C8A-B049-4CF5-8086-46589B1EDCAB}" type="presOf" srcId="{FEA64C03-FE84-488B-9724-705B754E3755}" destId="{D34F566F-56DE-45C1-BD7B-379A4BF73874}" srcOrd="0" destOrd="3" presId="urn:microsoft.com/office/officeart/2005/8/layout/hList1"/>
    <dgm:cxn modelId="{6DC2F596-AB02-4A1F-AD4E-CC89DAAA7796}" type="presOf" srcId="{103D8C1F-AE0A-4599-814F-6FE90D18825C}" destId="{C7D0B4AE-E456-4C2B-B92C-5AE7D2443C4D}" srcOrd="0" destOrd="4" presId="urn:microsoft.com/office/officeart/2005/8/layout/hList1"/>
    <dgm:cxn modelId="{4E0AEE9F-A2B5-4646-A799-62D52DDECD09}" srcId="{EFB7F792-029C-4197-AE84-D2242F7F656F}" destId="{5DD43466-30D8-46B5-9F05-AD098ABA4EBA}" srcOrd="5" destOrd="0" parTransId="{877C09B7-BEA4-494E-8E57-384CBCBFE75D}" sibTransId="{7B5869D7-DBC6-4BE4-A5F4-77417DAF70C7}"/>
    <dgm:cxn modelId="{71BFB0A8-1FB9-4898-AC88-1CDA793C2EE7}" srcId="{EFB7F792-029C-4197-AE84-D2242F7F656F}" destId="{66156886-87A0-4F3C-A602-DE2021B7449C}" srcOrd="2" destOrd="0" parTransId="{E51001DD-C001-477A-9C05-983E13883979}" sibTransId="{99FB9B33-265A-4EC9-B630-5A9F32B241E8}"/>
    <dgm:cxn modelId="{14D9B2AD-3D80-4C30-A53D-B8F7ABA29AED}" type="presOf" srcId="{5DD43466-30D8-46B5-9F05-AD098ABA4EBA}" destId="{D34F566F-56DE-45C1-BD7B-379A4BF73874}" srcOrd="0" destOrd="5" presId="urn:microsoft.com/office/officeart/2005/8/layout/hList1"/>
    <dgm:cxn modelId="{B81CDDB0-EF02-43FB-9F11-76C1954EF3AB}" srcId="{F60FDFEA-935C-4AAA-A56A-E504E34AE178}" destId="{164B36BD-E49E-461C-B7FA-604C20840B1B}" srcOrd="4" destOrd="0" parTransId="{61321F4E-2015-44D5-A2E1-6B0A5E2D25BD}" sibTransId="{A5F88CB6-300E-4F8A-927C-14016F89DFEE}"/>
    <dgm:cxn modelId="{4EB830B4-0CEE-47B4-A18E-7BD648154557}" type="presOf" srcId="{3B98023C-CAE8-4B3B-B61D-C3F17302FDF9}" destId="{DFB5AD5C-AC7E-42CD-9736-A4C5913BCCDF}" srcOrd="0" destOrd="2" presId="urn:microsoft.com/office/officeart/2005/8/layout/hList1"/>
    <dgm:cxn modelId="{451324B7-CE41-4947-9390-DFC30FCCB638}" srcId="{3055D7EB-5BA4-43DA-847B-D1D241AA78D7}" destId="{E6EA6D03-E128-499E-B968-E60850216CAE}" srcOrd="0" destOrd="0" parTransId="{2FD228DF-7F2C-4C67-940A-516D4D4F362B}" sibTransId="{86AE8A46-F8CF-4263-9662-9A0AC64BE22A}"/>
    <dgm:cxn modelId="{607E82BB-4C4A-40A7-8C50-D0A8CF8F77C5}" type="presOf" srcId="{32955C33-93CB-47A7-A4B8-5F8531C738E7}" destId="{45CC5B3D-7E2C-4BEF-B14C-98F34B068419}" srcOrd="0" destOrd="0" presId="urn:microsoft.com/office/officeart/2005/8/layout/hList1"/>
    <dgm:cxn modelId="{2E3EA2C7-602C-4D97-9619-4FF04504554B}" type="presOf" srcId="{EFB7F792-029C-4197-AE84-D2242F7F656F}" destId="{132461FC-9A1F-4322-B2C2-8E5FE2BEB11F}" srcOrd="0" destOrd="0" presId="urn:microsoft.com/office/officeart/2005/8/layout/hList1"/>
    <dgm:cxn modelId="{A04B30CC-38EB-4599-824B-61417A2B17D4}" type="presOf" srcId="{F60FDFEA-935C-4AAA-A56A-E504E34AE178}" destId="{85D91D14-C3E4-4804-A8FF-7FCEB5AB62B4}" srcOrd="0" destOrd="0" presId="urn:microsoft.com/office/officeart/2005/8/layout/hList1"/>
    <dgm:cxn modelId="{10C1EED0-ADF8-4D7F-885B-9BC0EC87F458}" type="presOf" srcId="{7B5A0BCB-360D-401C-8E32-33046573C44F}" destId="{D34F566F-56DE-45C1-BD7B-379A4BF73874}" srcOrd="0" destOrd="4" presId="urn:microsoft.com/office/officeart/2005/8/layout/hList1"/>
    <dgm:cxn modelId="{285F35D7-19D9-4ECF-99B5-D358A5B71568}" srcId="{3055D7EB-5BA4-43DA-847B-D1D241AA78D7}" destId="{E9EE6A10-68D9-48EC-B049-8948CE5C5451}" srcOrd="2" destOrd="0" parTransId="{29AB6AF3-C652-46BC-9C9A-4E6E684FDE06}" sibTransId="{11686EB6-A2D0-4136-BA2C-0C91FE04E4F5}"/>
    <dgm:cxn modelId="{3424ADE2-A6DA-4DA0-96E1-2B42E5E80CEF}" type="presOf" srcId="{B08D2C70-1138-4A9C-8EE5-57EC0C34B012}" destId="{D34F566F-56DE-45C1-BD7B-379A4BF73874}" srcOrd="0" destOrd="1" presId="urn:microsoft.com/office/officeart/2005/8/layout/hList1"/>
    <dgm:cxn modelId="{90B7D7E7-00DD-4D50-831B-D7DD3BBDC587}" srcId="{32955C33-93CB-47A7-A4B8-5F8531C738E7}" destId="{3055D7EB-5BA4-43DA-847B-D1D241AA78D7}" srcOrd="1" destOrd="0" parTransId="{0A4B8B4A-993E-435B-8E7D-C09B781DEF8E}" sibTransId="{4299BA4F-471A-4398-84FA-525F580CFA7F}"/>
    <dgm:cxn modelId="{CCC7BFEC-A5F1-4825-A19D-3E0456A4F702}" srcId="{3055D7EB-5BA4-43DA-847B-D1D241AA78D7}" destId="{103D8C1F-AE0A-4599-814F-6FE90D18825C}" srcOrd="4" destOrd="0" parTransId="{702766A9-613F-41DF-8EF4-4EAA62F72190}" sibTransId="{EC7AA981-32DF-41DF-B6F4-5E090F7AE533}"/>
    <dgm:cxn modelId="{907E46FE-DF7A-44EE-9B98-583AFA1146F9}" srcId="{3055D7EB-5BA4-43DA-847B-D1D241AA78D7}" destId="{E53ABD56-2116-494D-B803-8C3D6A0DB050}" srcOrd="1" destOrd="0" parTransId="{90149257-0CF7-4DFC-BC38-30A0951D661C}" sibTransId="{9DBC8070-75DC-4FDE-93E6-6A7E63C9C661}"/>
    <dgm:cxn modelId="{DE287C12-320B-4312-96F6-00BF43099726}" type="presParOf" srcId="{45CC5B3D-7E2C-4BEF-B14C-98F34B068419}" destId="{708A71C1-1EA6-490D-8516-5DCBA6D5420E}" srcOrd="0" destOrd="0" presId="urn:microsoft.com/office/officeart/2005/8/layout/hList1"/>
    <dgm:cxn modelId="{95012E9E-1624-4AC5-88BE-BBC7B1A64457}" type="presParOf" srcId="{708A71C1-1EA6-490D-8516-5DCBA6D5420E}" destId="{132461FC-9A1F-4322-B2C2-8E5FE2BEB11F}" srcOrd="0" destOrd="0" presId="urn:microsoft.com/office/officeart/2005/8/layout/hList1"/>
    <dgm:cxn modelId="{AE66CEA6-60F4-4B8E-A967-30F9684B92F5}" type="presParOf" srcId="{708A71C1-1EA6-490D-8516-5DCBA6D5420E}" destId="{D34F566F-56DE-45C1-BD7B-379A4BF73874}" srcOrd="1" destOrd="0" presId="urn:microsoft.com/office/officeart/2005/8/layout/hList1"/>
    <dgm:cxn modelId="{4FBE51ED-7FD1-41C0-976D-CD17013A5EEC}" type="presParOf" srcId="{45CC5B3D-7E2C-4BEF-B14C-98F34B068419}" destId="{F05BEEF3-D045-4C4E-A1FE-B636BF6D8BF7}" srcOrd="1" destOrd="0" presId="urn:microsoft.com/office/officeart/2005/8/layout/hList1"/>
    <dgm:cxn modelId="{3D82975E-1F00-457E-A1C2-FA34EB25CBEE}" type="presParOf" srcId="{45CC5B3D-7E2C-4BEF-B14C-98F34B068419}" destId="{66E1A58C-B2DB-470B-A8B2-A40BA82FCEFA}" srcOrd="2" destOrd="0" presId="urn:microsoft.com/office/officeart/2005/8/layout/hList1"/>
    <dgm:cxn modelId="{CB8E4073-9F72-417B-8CB6-809057F0D1D8}" type="presParOf" srcId="{66E1A58C-B2DB-470B-A8B2-A40BA82FCEFA}" destId="{6CB6D639-6BD6-4972-A40D-525996F1F412}" srcOrd="0" destOrd="0" presId="urn:microsoft.com/office/officeart/2005/8/layout/hList1"/>
    <dgm:cxn modelId="{5C75144D-D603-42A0-AB2D-69EED7737C3B}" type="presParOf" srcId="{66E1A58C-B2DB-470B-A8B2-A40BA82FCEFA}" destId="{C7D0B4AE-E456-4C2B-B92C-5AE7D2443C4D}" srcOrd="1" destOrd="0" presId="urn:microsoft.com/office/officeart/2005/8/layout/hList1"/>
    <dgm:cxn modelId="{AAEBEFEC-DECF-473B-901D-DC3978B75E7A}" type="presParOf" srcId="{45CC5B3D-7E2C-4BEF-B14C-98F34B068419}" destId="{9AB93B10-7ACD-447E-B738-0364ED3637E2}" srcOrd="3" destOrd="0" presId="urn:microsoft.com/office/officeart/2005/8/layout/hList1"/>
    <dgm:cxn modelId="{2240B7E6-98AF-4DC8-A545-4AFA174174CC}" type="presParOf" srcId="{45CC5B3D-7E2C-4BEF-B14C-98F34B068419}" destId="{47F7B00C-3A07-4E7D-8BA1-16751534E6F2}" srcOrd="4" destOrd="0" presId="urn:microsoft.com/office/officeart/2005/8/layout/hList1"/>
    <dgm:cxn modelId="{4C5224CB-A875-4973-AAC1-50E8738311FB}" type="presParOf" srcId="{47F7B00C-3A07-4E7D-8BA1-16751534E6F2}" destId="{85D91D14-C3E4-4804-A8FF-7FCEB5AB62B4}" srcOrd="0" destOrd="0" presId="urn:microsoft.com/office/officeart/2005/8/layout/hList1"/>
    <dgm:cxn modelId="{ACDB7875-E0F3-4414-8211-AFEA3847C1F3}" type="presParOf" srcId="{47F7B00C-3A07-4E7D-8BA1-16751534E6F2}" destId="{DFB5AD5C-AC7E-42CD-9736-A4C5913BCCD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C278BC-EE33-4254-AC7A-DBDADE42EA23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22DDBD-6C92-4A16-A069-E90BC38995F4}">
      <dgm:prSet phldrT="[Текст]" custT="1"/>
      <dgm:spPr/>
      <dgm:t>
        <a:bodyPr/>
        <a:lstStyle/>
        <a:p>
          <a:r>
            <a:rPr lang="ru-RU" sz="1600" dirty="0"/>
            <a:t>Уместность </a:t>
          </a:r>
        </a:p>
      </dgm:t>
    </dgm:pt>
    <dgm:pt modelId="{167B25CD-D2B1-403E-BD94-472E2DD8313E}" type="parTrans" cxnId="{4B8BD7A9-FD3A-45C4-8519-325826A6B1F9}">
      <dgm:prSet/>
      <dgm:spPr/>
      <dgm:t>
        <a:bodyPr/>
        <a:lstStyle/>
        <a:p>
          <a:endParaRPr lang="ru-RU"/>
        </a:p>
      </dgm:t>
    </dgm:pt>
    <dgm:pt modelId="{BA20D282-7555-438F-84EE-E3591637C854}" type="sibTrans" cxnId="{4B8BD7A9-FD3A-45C4-8519-325826A6B1F9}">
      <dgm:prSet/>
      <dgm:spPr/>
      <dgm:t>
        <a:bodyPr/>
        <a:lstStyle/>
        <a:p>
          <a:endParaRPr lang="ru-RU"/>
        </a:p>
      </dgm:t>
    </dgm:pt>
    <dgm:pt modelId="{F3FC56FB-4C0C-43BF-A9E3-4C51EB868D1B}">
      <dgm:prSet phldrT="[Текст]" custT="1"/>
      <dgm:spPr/>
      <dgm:t>
        <a:bodyPr/>
        <a:lstStyle/>
        <a:p>
          <a:r>
            <a:rPr lang="ru-RU" sz="1400" dirty="0"/>
            <a:t>Позитивность </a:t>
          </a:r>
        </a:p>
      </dgm:t>
    </dgm:pt>
    <dgm:pt modelId="{4BB8CD8E-BA7E-4198-8F96-BA903D355998}" type="parTrans" cxnId="{5E50C541-A423-4238-A910-DD0584054443}">
      <dgm:prSet/>
      <dgm:spPr/>
      <dgm:t>
        <a:bodyPr/>
        <a:lstStyle/>
        <a:p>
          <a:endParaRPr lang="ru-RU"/>
        </a:p>
      </dgm:t>
    </dgm:pt>
    <dgm:pt modelId="{6CB55F29-D4DC-4005-9011-97E1795D3878}" type="sibTrans" cxnId="{5E50C541-A423-4238-A910-DD0584054443}">
      <dgm:prSet/>
      <dgm:spPr/>
      <dgm:t>
        <a:bodyPr/>
        <a:lstStyle/>
        <a:p>
          <a:endParaRPr lang="ru-RU"/>
        </a:p>
      </dgm:t>
    </dgm:pt>
    <dgm:pt modelId="{14B0300F-B2BC-4F10-8398-73F823641E76}">
      <dgm:prSet phldrT="[Текст]" custT="1"/>
      <dgm:spPr/>
      <dgm:t>
        <a:bodyPr/>
        <a:lstStyle/>
        <a:p>
          <a:r>
            <a:rPr lang="ru-RU" sz="1600" dirty="0"/>
            <a:t>Разумный эгоизм</a:t>
          </a:r>
        </a:p>
      </dgm:t>
    </dgm:pt>
    <dgm:pt modelId="{90E78D13-32BF-42FA-B087-6E48EC6CE5B8}" type="parTrans" cxnId="{072D31FB-EBC4-4C94-9743-7D8DE882562F}">
      <dgm:prSet/>
      <dgm:spPr/>
      <dgm:t>
        <a:bodyPr/>
        <a:lstStyle/>
        <a:p>
          <a:endParaRPr lang="ru-RU"/>
        </a:p>
      </dgm:t>
    </dgm:pt>
    <dgm:pt modelId="{655F9913-C3E8-4DC5-80E8-7BEEA46C4D36}" type="sibTrans" cxnId="{072D31FB-EBC4-4C94-9743-7D8DE882562F}">
      <dgm:prSet/>
      <dgm:spPr/>
      <dgm:t>
        <a:bodyPr/>
        <a:lstStyle/>
        <a:p>
          <a:endParaRPr lang="ru-RU"/>
        </a:p>
      </dgm:t>
    </dgm:pt>
    <dgm:pt modelId="{B276DC48-80E1-4254-B801-2DFDFE0EC858}">
      <dgm:prSet phldrT="[Текст]" custT="1"/>
      <dgm:spPr/>
      <dgm:t>
        <a:bodyPr/>
        <a:lstStyle/>
        <a:p>
          <a:r>
            <a:rPr lang="ru-RU" sz="1400" dirty="0"/>
            <a:t>предсказуемость</a:t>
          </a:r>
        </a:p>
      </dgm:t>
    </dgm:pt>
    <dgm:pt modelId="{CA52E5D1-A006-4758-BD51-EDF28F0A3A47}" type="parTrans" cxnId="{2BCC925E-4E7E-4D37-A7FE-6CD9F4A806F4}">
      <dgm:prSet/>
      <dgm:spPr/>
      <dgm:t>
        <a:bodyPr/>
        <a:lstStyle/>
        <a:p>
          <a:endParaRPr lang="ru-RU"/>
        </a:p>
      </dgm:t>
    </dgm:pt>
    <dgm:pt modelId="{DFBE68AD-1ECF-4E09-ADE2-D80B63411F45}" type="sibTrans" cxnId="{2BCC925E-4E7E-4D37-A7FE-6CD9F4A806F4}">
      <dgm:prSet/>
      <dgm:spPr/>
      <dgm:t>
        <a:bodyPr/>
        <a:lstStyle/>
        <a:p>
          <a:endParaRPr lang="ru-RU"/>
        </a:p>
      </dgm:t>
    </dgm:pt>
    <dgm:pt modelId="{05477E18-5F40-4C28-B132-F74C68BE4C91}">
      <dgm:prSet phldrT="[Текст]"/>
      <dgm:spPr/>
      <dgm:t>
        <a:bodyPr/>
        <a:lstStyle/>
        <a:p>
          <a:r>
            <a:rPr lang="ru-RU" dirty="0"/>
            <a:t>Статусные различия</a:t>
          </a:r>
        </a:p>
      </dgm:t>
    </dgm:pt>
    <dgm:pt modelId="{895DC25B-B48E-4671-B663-F1943B5A9E29}" type="parTrans" cxnId="{55E78A1F-3199-4955-832B-ED865A3243CD}">
      <dgm:prSet/>
      <dgm:spPr/>
      <dgm:t>
        <a:bodyPr/>
        <a:lstStyle/>
        <a:p>
          <a:endParaRPr lang="ru-RU"/>
        </a:p>
      </dgm:t>
    </dgm:pt>
    <dgm:pt modelId="{F9969D26-9CFE-4C3B-B73E-DA5FA9150A52}" type="sibTrans" cxnId="{55E78A1F-3199-4955-832B-ED865A3243CD}">
      <dgm:prSet/>
      <dgm:spPr/>
      <dgm:t>
        <a:bodyPr/>
        <a:lstStyle/>
        <a:p>
          <a:endParaRPr lang="ru-RU"/>
        </a:p>
      </dgm:t>
    </dgm:pt>
    <dgm:pt modelId="{D881891A-8C04-49A7-ABD7-7D94C9494136}" type="pres">
      <dgm:prSet presAssocID="{9FC278BC-EE33-4254-AC7A-DBDADE42EA2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E756DCB-480E-4628-A583-061B8118BD51}" type="pres">
      <dgm:prSet presAssocID="{9622DDBD-6C92-4A16-A069-E90BC38995F4}" presName="centerShape" presStyleLbl="node0" presStyleIdx="0" presStyleCnt="1"/>
      <dgm:spPr/>
    </dgm:pt>
    <dgm:pt modelId="{1C447180-AB7E-4E3B-A6C7-103885C86AAD}" type="pres">
      <dgm:prSet presAssocID="{4BB8CD8E-BA7E-4198-8F96-BA903D355998}" presName="Name9" presStyleLbl="parChTrans1D2" presStyleIdx="0" presStyleCnt="4"/>
      <dgm:spPr/>
    </dgm:pt>
    <dgm:pt modelId="{F93CD5FA-71F4-48D0-AF08-73348F16EEA1}" type="pres">
      <dgm:prSet presAssocID="{4BB8CD8E-BA7E-4198-8F96-BA903D355998}" presName="connTx" presStyleLbl="parChTrans1D2" presStyleIdx="0" presStyleCnt="4"/>
      <dgm:spPr/>
    </dgm:pt>
    <dgm:pt modelId="{9A78096F-53CE-4F11-8FA5-C6B573A7F8F0}" type="pres">
      <dgm:prSet presAssocID="{F3FC56FB-4C0C-43BF-A9E3-4C51EB868D1B}" presName="node" presStyleLbl="node1" presStyleIdx="0" presStyleCnt="4">
        <dgm:presLayoutVars>
          <dgm:bulletEnabled val="1"/>
        </dgm:presLayoutVars>
      </dgm:prSet>
      <dgm:spPr/>
    </dgm:pt>
    <dgm:pt modelId="{381EF3F7-0D6C-413C-A84B-F404D851D3BC}" type="pres">
      <dgm:prSet presAssocID="{90E78D13-32BF-42FA-B087-6E48EC6CE5B8}" presName="Name9" presStyleLbl="parChTrans1D2" presStyleIdx="1" presStyleCnt="4"/>
      <dgm:spPr/>
    </dgm:pt>
    <dgm:pt modelId="{C8806FB9-E853-4C78-9170-AA436C254E2B}" type="pres">
      <dgm:prSet presAssocID="{90E78D13-32BF-42FA-B087-6E48EC6CE5B8}" presName="connTx" presStyleLbl="parChTrans1D2" presStyleIdx="1" presStyleCnt="4"/>
      <dgm:spPr/>
    </dgm:pt>
    <dgm:pt modelId="{17766CF4-91A9-48F7-B793-85DA4A1647B6}" type="pres">
      <dgm:prSet presAssocID="{14B0300F-B2BC-4F10-8398-73F823641E76}" presName="node" presStyleLbl="node1" presStyleIdx="1" presStyleCnt="4">
        <dgm:presLayoutVars>
          <dgm:bulletEnabled val="1"/>
        </dgm:presLayoutVars>
      </dgm:prSet>
      <dgm:spPr/>
    </dgm:pt>
    <dgm:pt modelId="{AC5A9423-1680-41FD-8DA0-C19EF4B391F9}" type="pres">
      <dgm:prSet presAssocID="{CA52E5D1-A006-4758-BD51-EDF28F0A3A47}" presName="Name9" presStyleLbl="parChTrans1D2" presStyleIdx="2" presStyleCnt="4"/>
      <dgm:spPr/>
    </dgm:pt>
    <dgm:pt modelId="{60905D90-D2BF-4590-A856-85E20E052760}" type="pres">
      <dgm:prSet presAssocID="{CA52E5D1-A006-4758-BD51-EDF28F0A3A47}" presName="connTx" presStyleLbl="parChTrans1D2" presStyleIdx="2" presStyleCnt="4"/>
      <dgm:spPr/>
    </dgm:pt>
    <dgm:pt modelId="{F44E1624-4CB5-4110-AACD-FCEC18EBFD2C}" type="pres">
      <dgm:prSet presAssocID="{B276DC48-80E1-4254-B801-2DFDFE0EC858}" presName="node" presStyleLbl="node1" presStyleIdx="2" presStyleCnt="4">
        <dgm:presLayoutVars>
          <dgm:bulletEnabled val="1"/>
        </dgm:presLayoutVars>
      </dgm:prSet>
      <dgm:spPr/>
    </dgm:pt>
    <dgm:pt modelId="{9C4FCB0A-D8F3-4893-A9ED-449BB2404492}" type="pres">
      <dgm:prSet presAssocID="{895DC25B-B48E-4671-B663-F1943B5A9E29}" presName="Name9" presStyleLbl="parChTrans1D2" presStyleIdx="3" presStyleCnt="4"/>
      <dgm:spPr/>
    </dgm:pt>
    <dgm:pt modelId="{EF475958-F74B-46D7-B0FD-F5DF5ECF6CE4}" type="pres">
      <dgm:prSet presAssocID="{895DC25B-B48E-4671-B663-F1943B5A9E29}" presName="connTx" presStyleLbl="parChTrans1D2" presStyleIdx="3" presStyleCnt="4"/>
      <dgm:spPr/>
    </dgm:pt>
    <dgm:pt modelId="{9EA66E11-E714-48AA-B83C-FA31B8178D02}" type="pres">
      <dgm:prSet presAssocID="{05477E18-5F40-4C28-B132-F74C68BE4C91}" presName="node" presStyleLbl="node1" presStyleIdx="3" presStyleCnt="4">
        <dgm:presLayoutVars>
          <dgm:bulletEnabled val="1"/>
        </dgm:presLayoutVars>
      </dgm:prSet>
      <dgm:spPr/>
    </dgm:pt>
  </dgm:ptLst>
  <dgm:cxnLst>
    <dgm:cxn modelId="{367F8C04-D5DB-49DA-86C1-357ECBC4D41F}" type="presOf" srcId="{14B0300F-B2BC-4F10-8398-73F823641E76}" destId="{17766CF4-91A9-48F7-B793-85DA4A1647B6}" srcOrd="0" destOrd="0" presId="urn:microsoft.com/office/officeart/2005/8/layout/radial1"/>
    <dgm:cxn modelId="{38AEB11A-E503-46E8-A083-55BE09DA4A50}" type="presOf" srcId="{05477E18-5F40-4C28-B132-F74C68BE4C91}" destId="{9EA66E11-E714-48AA-B83C-FA31B8178D02}" srcOrd="0" destOrd="0" presId="urn:microsoft.com/office/officeart/2005/8/layout/radial1"/>
    <dgm:cxn modelId="{55E78A1F-3199-4955-832B-ED865A3243CD}" srcId="{9622DDBD-6C92-4A16-A069-E90BC38995F4}" destId="{05477E18-5F40-4C28-B132-F74C68BE4C91}" srcOrd="3" destOrd="0" parTransId="{895DC25B-B48E-4671-B663-F1943B5A9E29}" sibTransId="{F9969D26-9CFE-4C3B-B73E-DA5FA9150A52}"/>
    <dgm:cxn modelId="{69732D22-D2CD-4364-A59C-BA7A3F337F4D}" type="presOf" srcId="{90E78D13-32BF-42FA-B087-6E48EC6CE5B8}" destId="{C8806FB9-E853-4C78-9170-AA436C254E2B}" srcOrd="1" destOrd="0" presId="urn:microsoft.com/office/officeart/2005/8/layout/radial1"/>
    <dgm:cxn modelId="{6F08DF3A-DCF5-4CBE-9E66-8A4FB5686382}" type="presOf" srcId="{4BB8CD8E-BA7E-4198-8F96-BA903D355998}" destId="{F93CD5FA-71F4-48D0-AF08-73348F16EEA1}" srcOrd="1" destOrd="0" presId="urn:microsoft.com/office/officeart/2005/8/layout/radial1"/>
    <dgm:cxn modelId="{2BCC925E-4E7E-4D37-A7FE-6CD9F4A806F4}" srcId="{9622DDBD-6C92-4A16-A069-E90BC38995F4}" destId="{B276DC48-80E1-4254-B801-2DFDFE0EC858}" srcOrd="2" destOrd="0" parTransId="{CA52E5D1-A006-4758-BD51-EDF28F0A3A47}" sibTransId="{DFBE68AD-1ECF-4E09-ADE2-D80B63411F45}"/>
    <dgm:cxn modelId="{5E50C541-A423-4238-A910-DD0584054443}" srcId="{9622DDBD-6C92-4A16-A069-E90BC38995F4}" destId="{F3FC56FB-4C0C-43BF-A9E3-4C51EB868D1B}" srcOrd="0" destOrd="0" parTransId="{4BB8CD8E-BA7E-4198-8F96-BA903D355998}" sibTransId="{6CB55F29-D4DC-4005-9011-97E1795D3878}"/>
    <dgm:cxn modelId="{A36F1E45-D8BB-49DA-9296-E17F1AC4A1C3}" type="presOf" srcId="{4BB8CD8E-BA7E-4198-8F96-BA903D355998}" destId="{1C447180-AB7E-4E3B-A6C7-103885C86AAD}" srcOrd="0" destOrd="0" presId="urn:microsoft.com/office/officeart/2005/8/layout/radial1"/>
    <dgm:cxn modelId="{0CEDAD7E-70DF-4FCA-BF3A-243E5A06F765}" type="presOf" srcId="{B276DC48-80E1-4254-B801-2DFDFE0EC858}" destId="{F44E1624-4CB5-4110-AACD-FCEC18EBFD2C}" srcOrd="0" destOrd="0" presId="urn:microsoft.com/office/officeart/2005/8/layout/radial1"/>
    <dgm:cxn modelId="{4B8BD7A9-FD3A-45C4-8519-325826A6B1F9}" srcId="{9FC278BC-EE33-4254-AC7A-DBDADE42EA23}" destId="{9622DDBD-6C92-4A16-A069-E90BC38995F4}" srcOrd="0" destOrd="0" parTransId="{167B25CD-D2B1-403E-BD94-472E2DD8313E}" sibTransId="{BA20D282-7555-438F-84EE-E3591637C854}"/>
    <dgm:cxn modelId="{740E0CAD-7196-4249-81AA-D7928A5580CC}" type="presOf" srcId="{9FC278BC-EE33-4254-AC7A-DBDADE42EA23}" destId="{D881891A-8C04-49A7-ABD7-7D94C9494136}" srcOrd="0" destOrd="0" presId="urn:microsoft.com/office/officeart/2005/8/layout/radial1"/>
    <dgm:cxn modelId="{3BAAFEBB-FA7D-4BB3-8DE3-C5ECF80ABC56}" type="presOf" srcId="{CA52E5D1-A006-4758-BD51-EDF28F0A3A47}" destId="{AC5A9423-1680-41FD-8DA0-C19EF4B391F9}" srcOrd="0" destOrd="0" presId="urn:microsoft.com/office/officeart/2005/8/layout/radial1"/>
    <dgm:cxn modelId="{6A573CBD-59C6-4FC2-8BA9-262D2C7F70BF}" type="presOf" srcId="{9622DDBD-6C92-4A16-A069-E90BC38995F4}" destId="{2E756DCB-480E-4628-A583-061B8118BD51}" srcOrd="0" destOrd="0" presId="urn:microsoft.com/office/officeart/2005/8/layout/radial1"/>
    <dgm:cxn modelId="{81B02BC3-567C-4C6A-9DD3-F7863C2F188D}" type="presOf" srcId="{CA52E5D1-A006-4758-BD51-EDF28F0A3A47}" destId="{60905D90-D2BF-4590-A856-85E20E052760}" srcOrd="1" destOrd="0" presId="urn:microsoft.com/office/officeart/2005/8/layout/radial1"/>
    <dgm:cxn modelId="{DB74F0CC-B45D-44BF-B804-F3F887C0CEBB}" type="presOf" srcId="{895DC25B-B48E-4671-B663-F1943B5A9E29}" destId="{EF475958-F74B-46D7-B0FD-F5DF5ECF6CE4}" srcOrd="1" destOrd="0" presId="urn:microsoft.com/office/officeart/2005/8/layout/radial1"/>
    <dgm:cxn modelId="{3C9F51D0-4B59-4A73-94B7-2305CB4582FF}" type="presOf" srcId="{895DC25B-B48E-4671-B663-F1943B5A9E29}" destId="{9C4FCB0A-D8F3-4893-A9ED-449BB2404492}" srcOrd="0" destOrd="0" presId="urn:microsoft.com/office/officeart/2005/8/layout/radial1"/>
    <dgm:cxn modelId="{FB843CE3-E983-4826-9C06-05352BA120DB}" type="presOf" srcId="{90E78D13-32BF-42FA-B087-6E48EC6CE5B8}" destId="{381EF3F7-0D6C-413C-A84B-F404D851D3BC}" srcOrd="0" destOrd="0" presId="urn:microsoft.com/office/officeart/2005/8/layout/radial1"/>
    <dgm:cxn modelId="{57B641EC-8077-43A3-BEE7-C4B0A4453C1E}" type="presOf" srcId="{F3FC56FB-4C0C-43BF-A9E3-4C51EB868D1B}" destId="{9A78096F-53CE-4F11-8FA5-C6B573A7F8F0}" srcOrd="0" destOrd="0" presId="urn:microsoft.com/office/officeart/2005/8/layout/radial1"/>
    <dgm:cxn modelId="{072D31FB-EBC4-4C94-9743-7D8DE882562F}" srcId="{9622DDBD-6C92-4A16-A069-E90BC38995F4}" destId="{14B0300F-B2BC-4F10-8398-73F823641E76}" srcOrd="1" destOrd="0" parTransId="{90E78D13-32BF-42FA-B087-6E48EC6CE5B8}" sibTransId="{655F9913-C3E8-4DC5-80E8-7BEEA46C4D36}"/>
    <dgm:cxn modelId="{91AA486C-C4C3-46E3-B285-C6D835648A77}" type="presParOf" srcId="{D881891A-8C04-49A7-ABD7-7D94C9494136}" destId="{2E756DCB-480E-4628-A583-061B8118BD51}" srcOrd="0" destOrd="0" presId="urn:microsoft.com/office/officeart/2005/8/layout/radial1"/>
    <dgm:cxn modelId="{71CA9E2F-AC7C-4517-837B-AA7928A0AF21}" type="presParOf" srcId="{D881891A-8C04-49A7-ABD7-7D94C9494136}" destId="{1C447180-AB7E-4E3B-A6C7-103885C86AAD}" srcOrd="1" destOrd="0" presId="urn:microsoft.com/office/officeart/2005/8/layout/radial1"/>
    <dgm:cxn modelId="{EB5E329C-76BB-4320-A679-38E8478D2602}" type="presParOf" srcId="{1C447180-AB7E-4E3B-A6C7-103885C86AAD}" destId="{F93CD5FA-71F4-48D0-AF08-73348F16EEA1}" srcOrd="0" destOrd="0" presId="urn:microsoft.com/office/officeart/2005/8/layout/radial1"/>
    <dgm:cxn modelId="{280A9CC7-FE87-4999-A7D8-51F63C8D8CF7}" type="presParOf" srcId="{D881891A-8C04-49A7-ABD7-7D94C9494136}" destId="{9A78096F-53CE-4F11-8FA5-C6B573A7F8F0}" srcOrd="2" destOrd="0" presId="urn:microsoft.com/office/officeart/2005/8/layout/radial1"/>
    <dgm:cxn modelId="{368AF78B-0686-48BD-B747-697165B6237A}" type="presParOf" srcId="{D881891A-8C04-49A7-ABD7-7D94C9494136}" destId="{381EF3F7-0D6C-413C-A84B-F404D851D3BC}" srcOrd="3" destOrd="0" presId="urn:microsoft.com/office/officeart/2005/8/layout/radial1"/>
    <dgm:cxn modelId="{2A111052-02E7-41AD-B4F7-20EF68451E7B}" type="presParOf" srcId="{381EF3F7-0D6C-413C-A84B-F404D851D3BC}" destId="{C8806FB9-E853-4C78-9170-AA436C254E2B}" srcOrd="0" destOrd="0" presId="urn:microsoft.com/office/officeart/2005/8/layout/radial1"/>
    <dgm:cxn modelId="{8F12CAE4-7A70-49DC-8F12-7BD56CCD89F1}" type="presParOf" srcId="{D881891A-8C04-49A7-ABD7-7D94C9494136}" destId="{17766CF4-91A9-48F7-B793-85DA4A1647B6}" srcOrd="4" destOrd="0" presId="urn:microsoft.com/office/officeart/2005/8/layout/radial1"/>
    <dgm:cxn modelId="{2678BDB8-4092-4A2B-8487-9AAD477C99FC}" type="presParOf" srcId="{D881891A-8C04-49A7-ABD7-7D94C9494136}" destId="{AC5A9423-1680-41FD-8DA0-C19EF4B391F9}" srcOrd="5" destOrd="0" presId="urn:microsoft.com/office/officeart/2005/8/layout/radial1"/>
    <dgm:cxn modelId="{9074850D-2C8D-4F24-9894-4AEDCBE19143}" type="presParOf" srcId="{AC5A9423-1680-41FD-8DA0-C19EF4B391F9}" destId="{60905D90-D2BF-4590-A856-85E20E052760}" srcOrd="0" destOrd="0" presId="urn:microsoft.com/office/officeart/2005/8/layout/radial1"/>
    <dgm:cxn modelId="{1533B95E-57DD-4DFE-B2C4-CE4ABA9CF510}" type="presParOf" srcId="{D881891A-8C04-49A7-ABD7-7D94C9494136}" destId="{F44E1624-4CB5-4110-AACD-FCEC18EBFD2C}" srcOrd="6" destOrd="0" presId="urn:microsoft.com/office/officeart/2005/8/layout/radial1"/>
    <dgm:cxn modelId="{EA5D7C33-41BD-48D9-82EC-45257C4C0A3E}" type="presParOf" srcId="{D881891A-8C04-49A7-ABD7-7D94C9494136}" destId="{9C4FCB0A-D8F3-4893-A9ED-449BB2404492}" srcOrd="7" destOrd="0" presId="urn:microsoft.com/office/officeart/2005/8/layout/radial1"/>
    <dgm:cxn modelId="{E191F5F0-EA58-402E-9E99-5034B2D056F4}" type="presParOf" srcId="{9C4FCB0A-D8F3-4893-A9ED-449BB2404492}" destId="{EF475958-F74B-46D7-B0FD-F5DF5ECF6CE4}" srcOrd="0" destOrd="0" presId="urn:microsoft.com/office/officeart/2005/8/layout/radial1"/>
    <dgm:cxn modelId="{D6196136-06DF-404A-B747-3DA633908832}" type="presParOf" srcId="{D881891A-8C04-49A7-ABD7-7D94C9494136}" destId="{9EA66E11-E714-48AA-B83C-FA31B8178D0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D8B92-2BF5-457C-8718-776D381266EA}">
      <dsp:nvSpPr>
        <dsp:cNvPr id="0" name=""/>
        <dsp:cNvSpPr/>
      </dsp:nvSpPr>
      <dsp:spPr>
        <a:xfrm>
          <a:off x="97043" y="2718"/>
          <a:ext cx="2716187" cy="1629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Свобода </a:t>
          </a:r>
        </a:p>
      </dsp:txBody>
      <dsp:txXfrm>
        <a:off x="144776" y="50451"/>
        <a:ext cx="2620721" cy="1534246"/>
      </dsp:txXfrm>
    </dsp:sp>
    <dsp:sp modelId="{D9C9788A-7C6F-46AA-99E4-1FEE9CED97BF}">
      <dsp:nvSpPr>
        <dsp:cNvPr id="0" name=""/>
        <dsp:cNvSpPr/>
      </dsp:nvSpPr>
      <dsp:spPr>
        <a:xfrm>
          <a:off x="3052255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3052255" y="615490"/>
        <a:ext cx="403082" cy="404168"/>
      </dsp:txXfrm>
    </dsp:sp>
    <dsp:sp modelId="{4FBBD963-8E42-4093-935E-2B885004862E}">
      <dsp:nvSpPr>
        <dsp:cNvPr id="0" name=""/>
        <dsp:cNvSpPr/>
      </dsp:nvSpPr>
      <dsp:spPr>
        <a:xfrm>
          <a:off x="3899706" y="2718"/>
          <a:ext cx="2716187" cy="1629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Терпимость</a:t>
          </a:r>
        </a:p>
      </dsp:txBody>
      <dsp:txXfrm>
        <a:off x="3947439" y="50451"/>
        <a:ext cx="2620721" cy="1534246"/>
      </dsp:txXfrm>
    </dsp:sp>
    <dsp:sp modelId="{3AED6591-30F2-4819-8EF8-CEE9645AD2F7}">
      <dsp:nvSpPr>
        <dsp:cNvPr id="0" name=""/>
        <dsp:cNvSpPr/>
      </dsp:nvSpPr>
      <dsp:spPr>
        <a:xfrm>
          <a:off x="6854918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6854918" y="615490"/>
        <a:ext cx="403082" cy="404168"/>
      </dsp:txXfrm>
    </dsp:sp>
    <dsp:sp modelId="{CC65357A-B50F-4C67-BD7D-7098C8906904}">
      <dsp:nvSpPr>
        <dsp:cNvPr id="0" name=""/>
        <dsp:cNvSpPr/>
      </dsp:nvSpPr>
      <dsp:spPr>
        <a:xfrm>
          <a:off x="7702368" y="2718"/>
          <a:ext cx="2716187" cy="1629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Тактичность</a:t>
          </a:r>
        </a:p>
      </dsp:txBody>
      <dsp:txXfrm>
        <a:off x="7750101" y="50451"/>
        <a:ext cx="2620721" cy="1534246"/>
      </dsp:txXfrm>
    </dsp:sp>
    <dsp:sp modelId="{62E180C5-FC18-4534-BB4C-B8025A5C79A5}">
      <dsp:nvSpPr>
        <dsp:cNvPr id="0" name=""/>
        <dsp:cNvSpPr/>
      </dsp:nvSpPr>
      <dsp:spPr>
        <a:xfrm rot="5400000">
          <a:off x="8772546" y="1822564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-5400000">
        <a:off x="8858378" y="1871456"/>
        <a:ext cx="404168" cy="403082"/>
      </dsp:txXfrm>
    </dsp:sp>
    <dsp:sp modelId="{556F5480-D12B-409F-BFCF-A0B6F53C7125}">
      <dsp:nvSpPr>
        <dsp:cNvPr id="0" name=""/>
        <dsp:cNvSpPr/>
      </dsp:nvSpPr>
      <dsp:spPr>
        <a:xfrm>
          <a:off x="7702368" y="2718906"/>
          <a:ext cx="2716187" cy="1629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Справедливость</a:t>
          </a:r>
        </a:p>
      </dsp:txBody>
      <dsp:txXfrm>
        <a:off x="7750101" y="2766639"/>
        <a:ext cx="2620721" cy="1534246"/>
      </dsp:txXfrm>
    </dsp:sp>
    <dsp:sp modelId="{C0F1A564-D21B-4AAA-A800-1A92FA01CA07}">
      <dsp:nvSpPr>
        <dsp:cNvPr id="0" name=""/>
        <dsp:cNvSpPr/>
      </dsp:nvSpPr>
      <dsp:spPr>
        <a:xfrm rot="10800000">
          <a:off x="6887512" y="3196955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10800000">
        <a:off x="7060261" y="3331678"/>
        <a:ext cx="403082" cy="404168"/>
      </dsp:txXfrm>
    </dsp:sp>
    <dsp:sp modelId="{66F19DF9-E9F1-41F4-B79C-9D70060DD6A4}">
      <dsp:nvSpPr>
        <dsp:cNvPr id="0" name=""/>
        <dsp:cNvSpPr/>
      </dsp:nvSpPr>
      <dsp:spPr>
        <a:xfrm>
          <a:off x="3899706" y="2718906"/>
          <a:ext cx="2716187" cy="1629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Деликатность</a:t>
          </a:r>
        </a:p>
      </dsp:txBody>
      <dsp:txXfrm>
        <a:off x="3947439" y="2766639"/>
        <a:ext cx="2620721" cy="1534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461FC-9A1F-4322-B2C2-8E5FE2BEB11F}">
      <dsp:nvSpPr>
        <dsp:cNvPr id="0" name=""/>
        <dsp:cNvSpPr/>
      </dsp:nvSpPr>
      <dsp:spPr>
        <a:xfrm>
          <a:off x="3286" y="26188"/>
          <a:ext cx="3203971" cy="43200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</dsp:txBody>
      <dsp:txXfrm>
        <a:off x="3286" y="26188"/>
        <a:ext cx="3203971" cy="432000"/>
      </dsp:txXfrm>
    </dsp:sp>
    <dsp:sp modelId="{D34F566F-56DE-45C1-BD7B-379A4BF73874}">
      <dsp:nvSpPr>
        <dsp:cNvPr id="0" name=""/>
        <dsp:cNvSpPr/>
      </dsp:nvSpPr>
      <dsp:spPr>
        <a:xfrm>
          <a:off x="3286" y="458188"/>
          <a:ext cx="3203971" cy="48637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Стремитесь превратить вашу организацию в сплоченный коллектив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Причины возникновении проблем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Невыполнение распоряжений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Замечание сотруднику должно соответствовать этическим нормам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Критикуйте действия и поступки, а не личность человека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Прием «бутерброда» </a:t>
          </a:r>
        </a:p>
      </dsp:txBody>
      <dsp:txXfrm>
        <a:off x="3286" y="458188"/>
        <a:ext cx="3203971" cy="4863796"/>
      </dsp:txXfrm>
    </dsp:sp>
    <dsp:sp modelId="{6CB6D639-6BD6-4972-A40D-525996F1F412}">
      <dsp:nvSpPr>
        <dsp:cNvPr id="0" name=""/>
        <dsp:cNvSpPr/>
      </dsp:nvSpPr>
      <dsp:spPr>
        <a:xfrm>
          <a:off x="3655814" y="26188"/>
          <a:ext cx="3203971" cy="43200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</dsp:txBody>
      <dsp:txXfrm>
        <a:off x="3655814" y="26188"/>
        <a:ext cx="3203971" cy="432000"/>
      </dsp:txXfrm>
    </dsp:sp>
    <dsp:sp modelId="{C7D0B4AE-E456-4C2B-B92C-5AE7D2443C4D}">
      <dsp:nvSpPr>
        <dsp:cNvPr id="0" name=""/>
        <dsp:cNvSpPr/>
      </dsp:nvSpPr>
      <dsp:spPr>
        <a:xfrm>
          <a:off x="3655814" y="458188"/>
          <a:ext cx="3203971" cy="48637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Никогда не советуйте подчиненному, как поступать в личных делах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Не владение ситуацией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Принцип распределительной справедливости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Поощряйте свой коллектив </a:t>
          </a:r>
        </a:p>
      </dsp:txBody>
      <dsp:txXfrm>
        <a:off x="3655814" y="458188"/>
        <a:ext cx="3203971" cy="4863796"/>
      </dsp:txXfrm>
    </dsp:sp>
    <dsp:sp modelId="{85D91D14-C3E4-4804-A8FF-7FCEB5AB62B4}">
      <dsp:nvSpPr>
        <dsp:cNvPr id="0" name=""/>
        <dsp:cNvSpPr/>
      </dsp:nvSpPr>
      <dsp:spPr>
        <a:xfrm>
          <a:off x="7308342" y="26188"/>
          <a:ext cx="3203971" cy="43200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7308342" y="26188"/>
        <a:ext cx="3203971" cy="432000"/>
      </dsp:txXfrm>
    </dsp:sp>
    <dsp:sp modelId="{DFB5AD5C-AC7E-42CD-9736-A4C5913BCCDF}">
      <dsp:nvSpPr>
        <dsp:cNvPr id="0" name=""/>
        <dsp:cNvSpPr/>
      </dsp:nvSpPr>
      <dsp:spPr>
        <a:xfrm>
          <a:off x="7308342" y="458188"/>
          <a:ext cx="3203971" cy="48637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Укрепляйте у подчиненного чувство собственного достоинства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Привилегии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Доверяйте сотрудникам и признавайте собственные ошибки в работе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Защищайте своих подчиненных и будьте им преданными</a:t>
          </a:r>
        </a:p>
      </dsp:txBody>
      <dsp:txXfrm>
        <a:off x="7308342" y="458188"/>
        <a:ext cx="3203971" cy="48637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56DCB-480E-4628-A583-061B8118BD51}">
      <dsp:nvSpPr>
        <dsp:cNvPr id="0" name=""/>
        <dsp:cNvSpPr/>
      </dsp:nvSpPr>
      <dsp:spPr>
        <a:xfrm>
          <a:off x="4482169" y="2042983"/>
          <a:ext cx="1551261" cy="15512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Уместность </a:t>
          </a:r>
        </a:p>
      </dsp:txBody>
      <dsp:txXfrm>
        <a:off x="4709346" y="2270160"/>
        <a:ext cx="1096907" cy="1096907"/>
      </dsp:txXfrm>
    </dsp:sp>
    <dsp:sp modelId="{1C447180-AB7E-4E3B-A6C7-103885C86AAD}">
      <dsp:nvSpPr>
        <dsp:cNvPr id="0" name=""/>
        <dsp:cNvSpPr/>
      </dsp:nvSpPr>
      <dsp:spPr>
        <a:xfrm rot="16200000">
          <a:off x="5023419" y="1795325"/>
          <a:ext cx="468761" cy="26553"/>
        </a:xfrm>
        <a:custGeom>
          <a:avLst/>
          <a:gdLst/>
          <a:ahLst/>
          <a:cxnLst/>
          <a:rect l="0" t="0" r="0" b="0"/>
          <a:pathLst>
            <a:path>
              <a:moveTo>
                <a:pt x="0" y="13276"/>
              </a:moveTo>
              <a:lnTo>
                <a:pt x="468761" y="132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246080" y="1796883"/>
        <a:ext cx="23438" cy="23438"/>
      </dsp:txXfrm>
    </dsp:sp>
    <dsp:sp modelId="{9A78096F-53CE-4F11-8FA5-C6B573A7F8F0}">
      <dsp:nvSpPr>
        <dsp:cNvPr id="0" name=""/>
        <dsp:cNvSpPr/>
      </dsp:nvSpPr>
      <dsp:spPr>
        <a:xfrm>
          <a:off x="4482169" y="22959"/>
          <a:ext cx="1551261" cy="15512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Позитивность </a:t>
          </a:r>
        </a:p>
      </dsp:txBody>
      <dsp:txXfrm>
        <a:off x="4709346" y="250136"/>
        <a:ext cx="1096907" cy="1096907"/>
      </dsp:txXfrm>
    </dsp:sp>
    <dsp:sp modelId="{381EF3F7-0D6C-413C-A84B-F404D851D3BC}">
      <dsp:nvSpPr>
        <dsp:cNvPr id="0" name=""/>
        <dsp:cNvSpPr/>
      </dsp:nvSpPr>
      <dsp:spPr>
        <a:xfrm>
          <a:off x="6033430" y="2805337"/>
          <a:ext cx="468761" cy="26553"/>
        </a:xfrm>
        <a:custGeom>
          <a:avLst/>
          <a:gdLst/>
          <a:ahLst/>
          <a:cxnLst/>
          <a:rect l="0" t="0" r="0" b="0"/>
          <a:pathLst>
            <a:path>
              <a:moveTo>
                <a:pt x="0" y="13276"/>
              </a:moveTo>
              <a:lnTo>
                <a:pt x="468761" y="132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256092" y="2806895"/>
        <a:ext cx="23438" cy="23438"/>
      </dsp:txXfrm>
    </dsp:sp>
    <dsp:sp modelId="{17766CF4-91A9-48F7-B793-85DA4A1647B6}">
      <dsp:nvSpPr>
        <dsp:cNvPr id="0" name=""/>
        <dsp:cNvSpPr/>
      </dsp:nvSpPr>
      <dsp:spPr>
        <a:xfrm>
          <a:off x="6502192" y="2042983"/>
          <a:ext cx="1551261" cy="15512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Разумный эгоизм</a:t>
          </a:r>
        </a:p>
      </dsp:txBody>
      <dsp:txXfrm>
        <a:off x="6729369" y="2270160"/>
        <a:ext cx="1096907" cy="1096907"/>
      </dsp:txXfrm>
    </dsp:sp>
    <dsp:sp modelId="{AC5A9423-1680-41FD-8DA0-C19EF4B391F9}">
      <dsp:nvSpPr>
        <dsp:cNvPr id="0" name=""/>
        <dsp:cNvSpPr/>
      </dsp:nvSpPr>
      <dsp:spPr>
        <a:xfrm rot="5400000">
          <a:off x="5023419" y="3815349"/>
          <a:ext cx="468761" cy="26553"/>
        </a:xfrm>
        <a:custGeom>
          <a:avLst/>
          <a:gdLst/>
          <a:ahLst/>
          <a:cxnLst/>
          <a:rect l="0" t="0" r="0" b="0"/>
          <a:pathLst>
            <a:path>
              <a:moveTo>
                <a:pt x="0" y="13276"/>
              </a:moveTo>
              <a:lnTo>
                <a:pt x="468761" y="132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246080" y="3816907"/>
        <a:ext cx="23438" cy="23438"/>
      </dsp:txXfrm>
    </dsp:sp>
    <dsp:sp modelId="{F44E1624-4CB5-4110-AACD-FCEC18EBFD2C}">
      <dsp:nvSpPr>
        <dsp:cNvPr id="0" name=""/>
        <dsp:cNvSpPr/>
      </dsp:nvSpPr>
      <dsp:spPr>
        <a:xfrm>
          <a:off x="4482169" y="4063007"/>
          <a:ext cx="1551261" cy="15512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предсказуемость</a:t>
          </a:r>
        </a:p>
      </dsp:txBody>
      <dsp:txXfrm>
        <a:off x="4709346" y="4290184"/>
        <a:ext cx="1096907" cy="1096907"/>
      </dsp:txXfrm>
    </dsp:sp>
    <dsp:sp modelId="{9C4FCB0A-D8F3-4893-A9ED-449BB2404492}">
      <dsp:nvSpPr>
        <dsp:cNvPr id="0" name=""/>
        <dsp:cNvSpPr/>
      </dsp:nvSpPr>
      <dsp:spPr>
        <a:xfrm rot="10800000">
          <a:off x="4013407" y="2805337"/>
          <a:ext cx="468761" cy="26553"/>
        </a:xfrm>
        <a:custGeom>
          <a:avLst/>
          <a:gdLst/>
          <a:ahLst/>
          <a:cxnLst/>
          <a:rect l="0" t="0" r="0" b="0"/>
          <a:pathLst>
            <a:path>
              <a:moveTo>
                <a:pt x="0" y="13276"/>
              </a:moveTo>
              <a:lnTo>
                <a:pt x="468761" y="132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4236069" y="2806895"/>
        <a:ext cx="23438" cy="23438"/>
      </dsp:txXfrm>
    </dsp:sp>
    <dsp:sp modelId="{9EA66E11-E714-48AA-B83C-FA31B8178D02}">
      <dsp:nvSpPr>
        <dsp:cNvPr id="0" name=""/>
        <dsp:cNvSpPr/>
      </dsp:nvSpPr>
      <dsp:spPr>
        <a:xfrm>
          <a:off x="2462145" y="2042983"/>
          <a:ext cx="1551261" cy="15512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Статусные различия</a:t>
          </a:r>
        </a:p>
      </dsp:txBody>
      <dsp:txXfrm>
        <a:off x="2689322" y="2270160"/>
        <a:ext cx="1096907" cy="1096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94AFC-A7D1-4000-8AFE-9A7F380FB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15431E-555F-45FC-AD4E-ECA7A12BA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AA8B7F-8E05-4558-B07A-CCC2EC0EA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19C0-74FF-4614-95DF-C6131AF7431A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4EB36D-68B4-4E6B-A909-8AEA9FFD4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282CDA-6AF9-440E-925C-FE542BC3C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0BA9-DBE4-4ADD-99D0-9EB1FCA2E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45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F31C4-0E77-4B69-87DC-9B22AFE9D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824C3A-EA6A-4D7E-861E-3630D1EA4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1D7E8-2B35-4D57-948F-DAF7DA732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19C0-74FF-4614-95DF-C6131AF7431A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60E7F2-D3CA-4A6E-9961-4C5E6750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257335-D63A-4CB2-95C1-A60851060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0BA9-DBE4-4ADD-99D0-9EB1FCA2E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86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85031A2-A918-4461-A03A-02F8B3B96B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114C4B-1E70-41BA-8B7C-196127731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9B720D-3B51-4682-9830-60727F7A7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19C0-74FF-4614-95DF-C6131AF7431A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B33CA7-9F05-485B-B828-594376079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8EF6EC-DA80-4352-9CFE-6ED8077B9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0BA9-DBE4-4ADD-99D0-9EB1FCA2E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02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52C83-16B8-4DDF-A8FE-3DF2C4701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EE3E8F-246C-465F-A418-7627867C4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580721-4C9E-4B33-B717-AC58D6C1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19C0-74FF-4614-95DF-C6131AF7431A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5D82A1-851C-4318-8A7B-6D86C0A8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9625E0-A9B8-4E73-9C67-6086CB6F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0BA9-DBE4-4ADD-99D0-9EB1FCA2E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6619B-41CC-4CF0-99AD-42656777F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B2A035-A5EB-4A52-8260-A8B845F09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0389B8-9767-4423-9CF3-768BC8FF2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19C0-74FF-4614-95DF-C6131AF7431A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F4AC2C-54F1-4E89-8254-43A094068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29CB99-86F0-46E3-BC04-C07AC16AA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0BA9-DBE4-4ADD-99D0-9EB1FCA2E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69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9F7F60-AF97-4D56-BB23-75E762D17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AFE62F-BEB3-4F3D-A533-281D1EEAC0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E7019A-FFD7-42D4-B3D4-D8806B621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686CF9-60B0-4F53-B858-2A52E1D09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19C0-74FF-4614-95DF-C6131AF7431A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5ABD7B-6BD9-4714-BC69-2D276443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05BAF7-E3E9-4411-90A6-02A1111FB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0BA9-DBE4-4ADD-99D0-9EB1FCA2E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67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C3F4D-0982-4569-9215-0B474916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2BDF46-411A-4E2C-9286-6ED75E3A0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F14780-5F5A-4E8D-83B6-E0C0A243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706FC3-A250-4D13-9A8E-23F150C854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57DE2D-8C99-4859-8006-C06B3E14BE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3AC3CA-4CB6-416B-A73E-344D1615F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19C0-74FF-4614-95DF-C6131AF7431A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506652-9260-494F-8D23-1AA46F79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51E67A1-3925-400E-9840-64AB5C03E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0BA9-DBE4-4ADD-99D0-9EB1FCA2E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96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48E1D-549C-4CA2-A79B-420F4C01B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B27352C-3B9A-494A-88E6-DF64DE55C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19C0-74FF-4614-95DF-C6131AF7431A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1FF0BB-19AC-4C8B-95E3-788E890C4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BDD392-AD48-4A76-99C8-726FCB3AD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0BA9-DBE4-4ADD-99D0-9EB1FCA2E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78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E28B4B-6322-4709-9DD2-3EF8B9BB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19C0-74FF-4614-95DF-C6131AF7431A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566DE65-DB75-4BBE-9E28-8C3D6AE7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03EB83-70D9-4A11-9D16-44D34665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0BA9-DBE4-4ADD-99D0-9EB1FCA2E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2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F201F-2F6B-4728-AAF1-0C637F577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860C66-89AE-4147-8E50-4E2BCF4C3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11B9D6-8D3A-41D2-BB5E-33FF8135F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EAA066-F6FF-4060-8A43-BFEEEFD8A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19C0-74FF-4614-95DF-C6131AF7431A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2B74F1-5414-40F2-9D67-710AC6B3A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1E4234-284C-4B5B-BABF-377DAC7F7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0BA9-DBE4-4ADD-99D0-9EB1FCA2E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1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292E4-B167-4EBC-B4B7-822DBE44D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5FA123-F73C-4986-8853-A741A8F81E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DC02FA-758C-4B00-8623-FB2C16EBB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41F251-3B7C-4517-9DF3-EC318CA0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19C0-74FF-4614-95DF-C6131AF7431A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B5C172-8871-466D-B7FB-EE3DDD912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330D0F-DBBE-49E9-9848-ADD1694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0BA9-DBE4-4ADD-99D0-9EB1FCA2E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12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0BD8C-DD74-497C-9782-38BD8F68F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DCE147-232F-4EDC-B9F3-567B12C12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F360C6-6C3B-483E-9EF0-CD5DE0AA8B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B19C0-74FF-4614-95DF-C6131AF7431A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60D1B-55B2-4D9C-B3E4-0AAF31640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85A441-7888-4FE3-A51E-8FB88D1E7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10BA9-DBE4-4ADD-99D0-9EB1FCA2E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28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6B427-7C6A-4024-9BC1-981DCB7EB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802" y="392786"/>
            <a:ext cx="10080396" cy="2133599"/>
          </a:xfrm>
        </p:spPr>
        <p:txBody>
          <a:bodyPr>
            <a:normAutofit/>
          </a:bodyPr>
          <a:lstStyle/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Тема 1.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latin typeface="Times New Roman" pitchFamily="18" charset="0"/>
              </a:rPr>
              <a:t>Понятие этики бизнеса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и ее значение в обществе и бизнесе.</a:t>
            </a:r>
            <a:br>
              <a:rPr lang="ru-RU" sz="6000" b="1" dirty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869ACC-B93C-4F33-8DD4-967511173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571" y="2545239"/>
            <a:ext cx="10878532" cy="3073138"/>
          </a:xfrm>
        </p:spPr>
        <p:txBody>
          <a:bodyPr>
            <a:normAutofit/>
          </a:bodyPr>
          <a:lstStyle/>
          <a:p>
            <a:pPr algn="l"/>
            <a:r>
              <a:rPr lang="ru-RU" sz="4000" dirty="0"/>
              <a:t>1.</a:t>
            </a:r>
            <a:r>
              <a:rPr lang="ru-RU" sz="4000" dirty="0">
                <a:latin typeface="+mn-lt"/>
              </a:rPr>
              <a:t> Понятие этики. Этика и мораль</a:t>
            </a:r>
            <a:endParaRPr lang="ru-RU" sz="4000" dirty="0"/>
          </a:p>
          <a:p>
            <a:pPr algn="l"/>
            <a:r>
              <a:rPr lang="ru-RU" sz="4000" dirty="0"/>
              <a:t>2. Этические нормы делового общения</a:t>
            </a:r>
          </a:p>
          <a:p>
            <a:pPr algn="l"/>
            <a:r>
              <a:rPr lang="ru-RU" sz="4000" dirty="0"/>
              <a:t>3. </a:t>
            </a:r>
            <a:r>
              <a:rPr lang="ru-R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Основные принципы бизнес этикета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14090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24CB9033-A550-4BDF-A09C-E19449E9C3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1" y="164970"/>
            <a:ext cx="11802358" cy="652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755CFDA-CEE8-47E3-9EBA-28CCF1885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969"/>
            <a:ext cx="10515600" cy="80423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2. Этические нормы делового общения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C5BA1-D69F-4E8B-A18F-6F7915528E0D}"/>
              </a:ext>
            </a:extLst>
          </p:cNvPr>
          <p:cNvSpPr txBox="1"/>
          <p:nvPr/>
        </p:nvSpPr>
        <p:spPr>
          <a:xfrm>
            <a:off x="8473912" y="1324714"/>
            <a:ext cx="3073922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«Относитесь к другим так, как вы хотели бы, чтобы относились к вам»</a:t>
            </a:r>
          </a:p>
          <a:p>
            <a:pPr marL="0" indent="0" algn="ctr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Конфуций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B520C2-06BE-4E3D-9867-BB1D33A82E2B}"/>
              </a:ext>
            </a:extLst>
          </p:cNvPr>
          <p:cNvSpPr txBox="1"/>
          <p:nvPr/>
        </p:nvSpPr>
        <p:spPr>
          <a:xfrm>
            <a:off x="892406" y="1957707"/>
            <a:ext cx="287281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«Относитесь к своему подчиненному так, как вы хотели бы, чтобы к вам относился руководитель». 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767127070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F832A82-1EFC-4DCC-90AA-7B154EA94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44" y="61274"/>
            <a:ext cx="11902912" cy="673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B32BF1-4462-47AB-856F-65C80A86348C}"/>
              </a:ext>
            </a:extLst>
          </p:cNvPr>
          <p:cNvSpPr txBox="1"/>
          <p:nvPr/>
        </p:nvSpPr>
        <p:spPr>
          <a:xfrm>
            <a:off x="596246" y="61274"/>
            <a:ext cx="1145121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тика бизнеса-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основывающаяся на честности, открытости, верности данному слову, способности действовать на рынке в соответствии с существующими законодательством и традициями. </a:t>
            </a:r>
            <a:endParaRPr lang="ru-RU" sz="3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Бизнес-</a:t>
            </a:r>
            <a:r>
              <a:rPr lang="ru-RU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деятельность, направленная на получение прибыли путем создания и реализации определенной продукции или услуг</a:t>
            </a:r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Бизнесмен-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физическое лицо (конкретная личность), которое делает деньги, владея капиталом, находящимся в обороте и приносящим доход. </a:t>
            </a:r>
            <a:endParaRPr lang="ru-RU" sz="3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Руководитель-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это человек в организации, который наделен полномочиями и отвечает за принятие и осуществление важных решений.</a:t>
            </a:r>
            <a:endParaRPr lang="ru-RU" sz="3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022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54E23-DB5C-4454-8CE0-07A6C629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486"/>
            <a:ext cx="10515600" cy="63411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Нравственные эталоны и образцы поведения руководителя: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613A5A1-742E-4FCE-B074-1D0C848C3D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983004"/>
              </p:ext>
            </p:extLst>
          </p:nvPr>
        </p:nvGraphicFramePr>
        <p:xfrm>
          <a:off x="904188" y="1184601"/>
          <a:ext cx="10515600" cy="5348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53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3F43C56-8C81-4F05-A0EA-6C9627193B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84" y="178779"/>
            <a:ext cx="10018832" cy="667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AE885B1B-9C9C-4C41-A129-55BDF93BAC93}"/>
              </a:ext>
            </a:extLst>
          </p:cNvPr>
          <p:cNvSpPr/>
          <p:nvPr/>
        </p:nvSpPr>
        <p:spPr>
          <a:xfrm>
            <a:off x="263951" y="2519717"/>
            <a:ext cx="3318235" cy="1187777"/>
          </a:xfrm>
          <a:prstGeom prst="rightArrow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омощь руководителю </a:t>
            </a:r>
            <a:endParaRPr lang="ru-RU" dirty="0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4D688064-D296-4C81-92BA-C1BBDB704391}"/>
              </a:ext>
            </a:extLst>
          </p:cNvPr>
          <p:cNvSpPr/>
          <p:nvPr/>
        </p:nvSpPr>
        <p:spPr>
          <a:xfrm>
            <a:off x="263951" y="3885863"/>
            <a:ext cx="3827282" cy="1187777"/>
          </a:xfrm>
          <a:prstGeom prst="rightArrow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Все сообщить руководителю</a:t>
            </a:r>
            <a:endParaRPr lang="ru-RU" dirty="0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666D930A-558F-4BB6-8F1C-F27A20E3113B}"/>
              </a:ext>
            </a:extLst>
          </p:cNvPr>
          <p:cNvSpPr/>
          <p:nvPr/>
        </p:nvSpPr>
        <p:spPr>
          <a:xfrm>
            <a:off x="263951" y="5299144"/>
            <a:ext cx="4411744" cy="1187777"/>
          </a:xfrm>
          <a:prstGeom prst="rightArrow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навязывать руководителю свою точку зрения или командовать им. </a:t>
            </a:r>
            <a:endParaRPr lang="ru-RU" dirty="0"/>
          </a:p>
        </p:txBody>
      </p:sp>
      <p:sp>
        <p:nvSpPr>
          <p:cNvPr id="10" name="Стрелка: влево 9">
            <a:extLst>
              <a:ext uri="{FF2B5EF4-FFF2-40B4-BE49-F238E27FC236}">
                <a16:creationId xmlns:a16="http://schemas.microsoft.com/office/drawing/2014/main" id="{5DB59E78-9B89-4A15-BCFD-3DFEC3AB04BD}"/>
              </a:ext>
            </a:extLst>
          </p:cNvPr>
          <p:cNvSpPr/>
          <p:nvPr/>
        </p:nvSpPr>
        <p:spPr>
          <a:xfrm>
            <a:off x="7305773" y="3557667"/>
            <a:ext cx="4317476" cy="1282046"/>
          </a:xfrm>
          <a:prstGeom prst="leftArrow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разговаривайте с начальником категорическим тоном</a:t>
            </a:r>
            <a:endParaRPr lang="ru-RU"/>
          </a:p>
        </p:txBody>
      </p:sp>
      <p:sp>
        <p:nvSpPr>
          <p:cNvPr id="11" name="Стрелка: влево 10">
            <a:extLst>
              <a:ext uri="{FF2B5EF4-FFF2-40B4-BE49-F238E27FC236}">
                <a16:creationId xmlns:a16="http://schemas.microsoft.com/office/drawing/2014/main" id="{9296D2E7-AD93-4ABE-BFBB-C1349BD4AAC8}"/>
              </a:ext>
            </a:extLst>
          </p:cNvPr>
          <p:cNvSpPr/>
          <p:nvPr/>
        </p:nvSpPr>
        <p:spPr>
          <a:xfrm>
            <a:off x="7305772" y="5397175"/>
            <a:ext cx="4779391" cy="1282046"/>
          </a:xfrm>
          <a:prstGeom prst="leftArrow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ас наделили ответственностью, деликатно поднимите вопрос и о ваших правах.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EA6160-7421-4756-90F0-4320B58AF43F}"/>
              </a:ext>
            </a:extLst>
          </p:cNvPr>
          <p:cNvSpPr txBox="1"/>
          <p:nvPr/>
        </p:nvSpPr>
        <p:spPr>
          <a:xfrm>
            <a:off x="3630498" y="1939774"/>
            <a:ext cx="43646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тические норм и принципы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деловом общении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подчиненных с руководителем: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3282B2BC-F833-4625-9533-5A6C1FA20C36}"/>
              </a:ext>
            </a:extLst>
          </p:cNvPr>
          <p:cNvSpPr/>
          <p:nvPr/>
        </p:nvSpPr>
        <p:spPr>
          <a:xfrm>
            <a:off x="263950" y="1087582"/>
            <a:ext cx="2912883" cy="1187777"/>
          </a:xfrm>
          <a:prstGeom prst="rightArrow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</a:rPr>
              <a:t>Не прыгать через «голову»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6ED318-7090-4593-8FCF-6B30D2847834}"/>
              </a:ext>
            </a:extLst>
          </p:cNvPr>
          <p:cNvSpPr txBox="1"/>
          <p:nvPr/>
        </p:nvSpPr>
        <p:spPr>
          <a:xfrm>
            <a:off x="8448774" y="1259440"/>
            <a:ext cx="3551548" cy="13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800"/>
              </a:spcAft>
            </a:pP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«Относитесь к своему руководителю так, как Вы хотели бы, чтобы к вам относились ваши подчиненные» </a:t>
            </a:r>
            <a:endParaRPr lang="ru-RU" sz="1400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366CDE-63D7-4CF2-B6C8-96E6851A071C}"/>
              </a:ext>
            </a:extLst>
          </p:cNvPr>
          <p:cNvSpPr txBox="1"/>
          <p:nvPr/>
        </p:nvSpPr>
        <p:spPr>
          <a:xfrm>
            <a:off x="1259409" y="134250"/>
            <a:ext cx="106686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Этика делового общения «снизу – вверх»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592643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22FE35-89B5-416B-99D7-3049824A6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3060"/>
            <a:ext cx="10515600" cy="57339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Этика делового общения «по горизонтали»</a:t>
            </a:r>
            <a:endParaRPr lang="ru-RU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A08FB5-25DD-4344-BD80-8D52F4A676CB}"/>
              </a:ext>
            </a:extLst>
          </p:cNvPr>
          <p:cNvSpPr txBox="1"/>
          <p:nvPr/>
        </p:nvSpPr>
        <p:spPr>
          <a:xfrm>
            <a:off x="8201320" y="1251111"/>
            <a:ext cx="33905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«В деловом общении относитесь к своему коллеге так, как вы хотели бы, чтобы он относился к вам»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C117DAF-F446-4E0F-85B7-85DE25F48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42" y="2290713"/>
            <a:ext cx="8658618" cy="4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8EA17A-9650-4084-A7A2-2D4C467BC942}"/>
              </a:ext>
            </a:extLst>
          </p:cNvPr>
          <p:cNvSpPr txBox="1"/>
          <p:nvPr/>
        </p:nvSpPr>
        <p:spPr>
          <a:xfrm>
            <a:off x="237242" y="1478525"/>
            <a:ext cx="47110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требуйте к себе какого-либо особого отношения или особенных привилегий со стороны другого</a:t>
            </a:r>
            <a:endParaRPr lang="ru-RU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62DB2F-CDE5-439C-83F9-6B6AB37BD3AA}"/>
              </a:ext>
            </a:extLst>
          </p:cNvPr>
          <p:cNvSpPr txBox="1"/>
          <p:nvPr/>
        </p:nvSpPr>
        <p:spPr>
          <a:xfrm>
            <a:off x="237242" y="2365449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Попытайтесь достичь четкого разделения прав и ответственности в выполнении общей работы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705DCD-C312-4A99-9FBC-725EDC57BA82}"/>
              </a:ext>
            </a:extLst>
          </p:cNvPr>
          <p:cNvSpPr txBox="1"/>
          <p:nvPr/>
        </p:nvSpPr>
        <p:spPr>
          <a:xfrm>
            <a:off x="237242" y="3464183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относитесь с предвзятостью к своим коллегам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E784AF-F1CA-4706-B012-83B1E4444FF7}"/>
              </a:ext>
            </a:extLst>
          </p:cNvPr>
          <p:cNvSpPr txBox="1"/>
          <p:nvPr/>
        </p:nvSpPr>
        <p:spPr>
          <a:xfrm>
            <a:off x="237242" y="4237023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Называйте своих собеседников по имени и старайтесь делать это почаще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EA339B-30C3-46EB-AD57-ED2634E363FB}"/>
              </a:ext>
            </a:extLst>
          </p:cNvPr>
          <p:cNvSpPr txBox="1"/>
          <p:nvPr/>
        </p:nvSpPr>
        <p:spPr>
          <a:xfrm>
            <a:off x="7713876" y="2936325"/>
            <a:ext cx="3758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давайте обещаний, которые вы не сможете выполнить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AE7284-FC8D-474C-92D2-3630DD2F9C6C}"/>
              </a:ext>
            </a:extLst>
          </p:cNvPr>
          <p:cNvSpPr txBox="1"/>
          <p:nvPr/>
        </p:nvSpPr>
        <p:spPr>
          <a:xfrm>
            <a:off x="7713876" y="3856752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Старайтесь слушать не себя, а другого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4A9D18-E263-4723-A0FA-0858AAD71F61}"/>
              </a:ext>
            </a:extLst>
          </p:cNvPr>
          <p:cNvSpPr txBox="1"/>
          <p:nvPr/>
        </p:nvSpPr>
        <p:spPr>
          <a:xfrm>
            <a:off x="7713876" y="4567768"/>
            <a:ext cx="4494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старайтесь показаться лучше, умнее, интереснее, чем вы есть на самом деле. 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7FC267-5768-4C10-A8E2-4FD687A4629D}"/>
              </a:ext>
            </a:extLst>
          </p:cNvPr>
          <p:cNvSpPr txBox="1"/>
          <p:nvPr/>
        </p:nvSpPr>
        <p:spPr>
          <a:xfrm>
            <a:off x="7713876" y="5612072"/>
            <a:ext cx="49542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Посылайте импульсы ваших симпатий — словом, взглядом, жестом дайте участнику общения понять, что он вас интересует. 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5BC5DE-8D39-4912-BE55-A3C08012B92B}"/>
              </a:ext>
            </a:extLst>
          </p:cNvPr>
          <p:cNvSpPr txBox="1"/>
          <p:nvPr/>
        </p:nvSpPr>
        <p:spPr>
          <a:xfrm>
            <a:off x="237242" y="5359046"/>
            <a:ext cx="53384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Рассматривайте вашего коллегу как личность, которую следует уважать саму по себе, а не как средство для достижения ваших собственных целей.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35030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0411FA-A6F1-4E77-927E-783C756B2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733"/>
            <a:ext cx="10515600" cy="1325563"/>
          </a:xfrm>
        </p:spPr>
        <p:txBody>
          <a:bodyPr/>
          <a:lstStyle/>
          <a:p>
            <a:pPr algn="ctr"/>
            <a:r>
              <a:rPr lang="ru-RU" sz="3600" b="1" dirty="0"/>
              <a:t>3.</a:t>
            </a:r>
            <a:r>
              <a:rPr lang="ru-RU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Основные принципы бизнес этикета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421EEAB-2621-4F0A-9B85-C2F4DECCEF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787438"/>
              </p:ext>
            </p:extLst>
          </p:nvPr>
        </p:nvGraphicFramePr>
        <p:xfrm>
          <a:off x="838200" y="999241"/>
          <a:ext cx="10515600" cy="5637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403125CC-CECF-4735-B00E-AE6AD1986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726" y="820514"/>
            <a:ext cx="2652074" cy="16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84CCC7C-5735-484B-8C8B-AE5D263A0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813" y="4484801"/>
            <a:ext cx="28765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5D91697-5EF9-41B3-ACE0-BA9FE406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08" y="4645573"/>
            <a:ext cx="3698450" cy="205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D20F8A1-3263-48E2-AA38-44C5819001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r="6815" b="4983"/>
          <a:stretch/>
        </p:blipFill>
        <p:spPr bwMode="auto">
          <a:xfrm>
            <a:off x="411637" y="1017027"/>
            <a:ext cx="2859465" cy="238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56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1E1ED-E36A-456C-99BF-55A8A9FBA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01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+mn-lt"/>
              </a:rPr>
              <a:t>1. Понятие этики. Этика и мораль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77B534-960C-42E6-8B50-EB3BCD725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276"/>
            <a:ext cx="10515600" cy="4602687"/>
          </a:xfrm>
        </p:spPr>
        <p:txBody>
          <a:bodyPr>
            <a:normAutofit/>
          </a:bodyPr>
          <a:lstStyle/>
          <a:p>
            <a:pPr marL="0" indent="450215" algn="just">
              <a:lnSpc>
                <a:spcPct val="115000"/>
              </a:lnSpc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Этика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это философская дисциплина, изучающая мораль и нравственность и определяющая присущую данному обществу совокупность принципов человеческого общения. </a:t>
            </a:r>
          </a:p>
          <a:p>
            <a:pPr marL="0" indent="450215" algn="just">
              <a:lnSpc>
                <a:spcPct val="115000"/>
              </a:lnSpc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Мораль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(от лат. — нравственный) — это система этических ценностей, которые признаются человеком. Мораль — важнейший способ нормативной регуляции общественных отношений, общения и поведения людей в самых различных сферах общественной жизни — в семье, быту, политике, науке, труде и т. д.</a:t>
            </a:r>
          </a:p>
          <a:p>
            <a:pPr marL="0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Деловая этика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представляет собой совокупность принципов поведения людей, занятых в сферах управленческой предпринимательской деятельности.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32581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85887EF-A584-4F7C-A0B9-39C6806FBF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79" y="56560"/>
            <a:ext cx="11199044" cy="6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02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CA130-5874-4EC1-AC05-0D7678299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2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Этические принципы и нормы поведения деловых людей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— это общепринятые в деловом мире принципы поведения. </a:t>
            </a:r>
            <a:endParaRPr lang="ru-RU" sz="54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4FE3688-577D-46BC-95BA-D57C1AEC69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9743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61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7F59466-82C2-4B00-9D58-AAAFFD117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1" y="73057"/>
            <a:ext cx="10199802" cy="671188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63C7C4-418D-4593-91AD-7F78B7560816}"/>
              </a:ext>
            </a:extLst>
          </p:cNvPr>
          <p:cNvSpPr txBox="1"/>
          <p:nvPr/>
        </p:nvSpPr>
        <p:spPr>
          <a:xfrm>
            <a:off x="2868104" y="305528"/>
            <a:ext cx="69357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/>
              <a:t>Свобода</a:t>
            </a:r>
            <a:r>
              <a:rPr lang="ru-RU" sz="4000" dirty="0"/>
              <a:t>- база деловой этики.</a:t>
            </a:r>
          </a:p>
        </p:txBody>
      </p:sp>
    </p:spTree>
    <p:extLst>
      <p:ext uri="{BB962C8B-B14F-4D97-AF65-F5344CB8AC3E}">
        <p14:creationId xmlns:p14="http://schemas.microsoft.com/office/powerpoint/2010/main" val="2290358811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4BC776B-C87A-4B6E-A15B-3DBBBAD38A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6" t="5380" r="14209" b="9809"/>
          <a:stretch/>
        </p:blipFill>
        <p:spPr bwMode="auto">
          <a:xfrm>
            <a:off x="3978111" y="123696"/>
            <a:ext cx="7729980" cy="658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F1D886-3BA3-4E24-9157-A76D925BAFA6}"/>
              </a:ext>
            </a:extLst>
          </p:cNvPr>
          <p:cNvSpPr txBox="1"/>
          <p:nvPr/>
        </p:nvSpPr>
        <p:spPr>
          <a:xfrm>
            <a:off x="633955" y="1376314"/>
            <a:ext cx="3692951" cy="454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Терпимость рождает взаимное доверие, понимание и откровенность, помогает «гасить» конфликтные ситуации.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78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087F574-0D04-4E53-B998-9593C8C110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373" y="65987"/>
            <a:ext cx="8917757" cy="668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063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A0517D2-DB92-43FB-A4B7-26299A1B5D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443" y="360526"/>
            <a:ext cx="8396336" cy="620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E39FDF-B5D0-4E5F-9F1A-54CC1310244B}"/>
              </a:ext>
            </a:extLst>
          </p:cNvPr>
          <p:cNvSpPr txBox="1"/>
          <p:nvPr/>
        </p:nvSpPr>
        <p:spPr>
          <a:xfrm>
            <a:off x="499412" y="360526"/>
            <a:ext cx="3947474" cy="5840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праведливость-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предполагает оценку личностно-деловых качеств людей и их деятельности, признание их индивидуальности, открытость критике, самокритичность.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91703850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FA95621-0FE0-493D-8C70-7881640B07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 bwMode="auto">
          <a:xfrm>
            <a:off x="1206631" y="9427"/>
            <a:ext cx="9549353" cy="643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46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630</Words>
  <Application>Microsoft Office PowerPoint</Application>
  <PresentationFormat>Широкоэкранный</PresentationFormat>
  <Paragraphs>68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Тема 1. Понятие этики бизнеса и ее значение в обществе и бизнесе. </vt:lpstr>
      <vt:lpstr>1. Понятие этики. Этика и мораль</vt:lpstr>
      <vt:lpstr>Презентация PowerPoint</vt:lpstr>
      <vt:lpstr>Этические принципы и нормы поведения деловых людей — это общепринятые в деловом мире принципы поведения.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Этические нормы делового общения</vt:lpstr>
      <vt:lpstr>Презентация PowerPoint</vt:lpstr>
      <vt:lpstr>Нравственные эталоны и образцы поведения руководителя: </vt:lpstr>
      <vt:lpstr>Презентация PowerPoint</vt:lpstr>
      <vt:lpstr>Презентация PowerPoint</vt:lpstr>
      <vt:lpstr>3. Основные принципы бизнес этикета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Понятие этики бизнеса и ее значение в обществе и бизнесе. </dc:title>
  <dc:creator>Инна</dc:creator>
  <cp:lastModifiedBy>Инна</cp:lastModifiedBy>
  <cp:revision>26</cp:revision>
  <dcterms:created xsi:type="dcterms:W3CDTF">2023-01-23T05:15:53Z</dcterms:created>
  <dcterms:modified xsi:type="dcterms:W3CDTF">2023-01-26T21:15:08Z</dcterms:modified>
</cp:coreProperties>
</file>